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0" r:id="rId4"/>
    <p:sldId id="271" r:id="rId5"/>
    <p:sldId id="269" r:id="rId6"/>
    <p:sldId id="270" r:id="rId7"/>
    <p:sldId id="258" r:id="rId8"/>
    <p:sldId id="259" r:id="rId9"/>
    <p:sldId id="261" r:id="rId10"/>
    <p:sldId id="274" r:id="rId11"/>
    <p:sldId id="262" r:id="rId12"/>
    <p:sldId id="272" r:id="rId13"/>
    <p:sldId id="273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Source Code Pr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523dd6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523dd6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523dd64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4523dd64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523dd64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523dd64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4523dd6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4523dd6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23dd64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23dd64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7dbc10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7dbc10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08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Олимпиадник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000000"/>
                </a:solidFill>
              </a:rPr>
              <a:t>Автор</a:t>
            </a:r>
            <a:r>
              <a:rPr lang="en-US" sz="2300" dirty="0">
                <a:solidFill>
                  <a:srgbClr val="000000"/>
                </a:solidFill>
              </a:rPr>
              <a:t>: </a:t>
            </a:r>
            <a:r>
              <a:rPr lang="ru-RU" sz="2300" dirty="0">
                <a:solidFill>
                  <a:srgbClr val="000000"/>
                </a:solidFill>
              </a:rPr>
              <a:t>Бурин Дмитрий</a:t>
            </a:r>
            <a:endParaRPr sz="23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002EA-15E9-4654-99E4-7F7CA21D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85DBDA-7C81-4A1A-8B8E-8EC0BD8A2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VDS – </a:t>
            </a:r>
            <a:r>
              <a:rPr lang="ru-RU" b="1" dirty="0"/>
              <a:t>Виртуальный выделенный сервер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DC9CBC-6D5D-4943-9070-74D9025A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4" y="1971885"/>
            <a:ext cx="3354420" cy="21207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09BC75-DF57-49D9-890F-151D2D9A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10" y="1971885"/>
            <a:ext cx="3377832" cy="21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7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1099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Возможности в доработке и развитии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25166" y="116193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ru-RU" dirty="0"/>
              <a:t>Размещение базы данных на хостинге</a:t>
            </a:r>
          </a:p>
          <a:p>
            <a:pPr marL="285750" indent="-285750" algn="just">
              <a:lnSpc>
                <a:spcPct val="100000"/>
              </a:lnSpc>
            </a:pPr>
            <a:endParaRPr lang="ru-RU" dirty="0"/>
          </a:p>
          <a:p>
            <a:pPr marL="285750" indent="-285750" algn="just">
              <a:lnSpc>
                <a:spcPct val="100000"/>
              </a:lnSpc>
            </a:pPr>
            <a:r>
              <a:rPr lang="ru-RU" dirty="0"/>
              <a:t>Реализовать проект через </a:t>
            </a:r>
            <a:r>
              <a:rPr lang="en-US" dirty="0"/>
              <a:t>web-</a:t>
            </a:r>
            <a:r>
              <a:rPr lang="ru-RU" dirty="0"/>
              <a:t>интерфейс</a:t>
            </a:r>
          </a:p>
          <a:p>
            <a:pPr marL="285750" indent="-285750" algn="just">
              <a:lnSpc>
                <a:spcPct val="100000"/>
              </a:lnSpc>
            </a:pPr>
            <a:endParaRPr lang="ru-RU" dirty="0"/>
          </a:p>
          <a:p>
            <a:pPr marL="285750" indent="-285750" algn="just">
              <a:lnSpc>
                <a:spcPct val="100000"/>
              </a:lnSpc>
            </a:pPr>
            <a:r>
              <a:rPr lang="ru-RU" dirty="0"/>
              <a:t>Заполнить базу данных множеством реальных олимпиад</a:t>
            </a:r>
          </a:p>
          <a:p>
            <a:pPr marL="285750" indent="-285750" algn="just">
              <a:lnSpc>
                <a:spcPct val="100000"/>
              </a:lnSpc>
            </a:pPr>
            <a:endParaRPr lang="ru-RU" dirty="0"/>
          </a:p>
          <a:p>
            <a:pPr marL="285750" indent="-285750"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27E38-DE1C-406C-9147-C502363D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3ACE67-FAE2-4943-AC3E-36F645649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 улучшил свои знания </a:t>
            </a:r>
            <a:r>
              <a:rPr lang="en-US" dirty="0"/>
              <a:t>python</a:t>
            </a:r>
          </a:p>
          <a:p>
            <a:r>
              <a:rPr lang="ru-RU" dirty="0"/>
              <a:t>Функционал можно доработать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20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</a:t>
            </a:r>
            <a:r>
              <a:rPr lang="ru" dirty="0"/>
              <a:t>пасибо за внимание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Введение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ru-RU" dirty="0"/>
              <a:t>Название</a:t>
            </a:r>
            <a:r>
              <a:rPr lang="en-US" dirty="0"/>
              <a:t>: </a:t>
            </a:r>
            <a:r>
              <a:rPr lang="ru" dirty="0"/>
              <a:t>Олимпиадник</a:t>
            </a:r>
            <a:r>
              <a:rPr lang="ru-RU" dirty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dirty="0"/>
          </a:p>
          <a:p>
            <a:pPr marL="285750" indent="-285750">
              <a:lnSpc>
                <a:spcPct val="100000"/>
              </a:lnSpc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предоставить возможность искать нужные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олимпиады по разным предметам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600" dirty="0"/>
          </a:p>
          <a:p>
            <a:pPr marL="285750" indent="-285750">
              <a:lnSpc>
                <a:spcPct val="100000"/>
              </a:lnSpc>
            </a:pPr>
            <a:r>
              <a:rPr lang="ru-RU" sz="1600" dirty="0"/>
              <a:t>Задачи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00000"/>
              </a:lnSpc>
            </a:pPr>
            <a:r>
              <a:rPr lang="ru-RU" sz="1200" dirty="0"/>
              <a:t>Удобный интерфейс</a:t>
            </a:r>
          </a:p>
          <a:p>
            <a:pPr marL="742950" lvl="1" indent="-285750">
              <a:lnSpc>
                <a:spcPct val="100000"/>
              </a:lnSpc>
            </a:pPr>
            <a:r>
              <a:rPr lang="ru-RU" sz="1200" dirty="0"/>
              <a:t>Фильтрация олимпиад</a:t>
            </a:r>
          </a:p>
          <a:p>
            <a:pPr marL="742950" lvl="1" indent="-285750">
              <a:lnSpc>
                <a:spcPct val="100000"/>
              </a:lnSpc>
            </a:pPr>
            <a:r>
              <a:rPr lang="ru-RU" sz="1200" dirty="0"/>
              <a:t>Возможность редактирования, удаления и добавления новых олимпиад</a:t>
            </a:r>
          </a:p>
          <a:p>
            <a:pPr marL="742950" lvl="1" indent="-285750">
              <a:lnSpc>
                <a:spcPct val="100000"/>
              </a:lnSpc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744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Описание реализации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42408-F071-4624-9E52-E49A0AB65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Всего</a:t>
            </a:r>
            <a:r>
              <a:rPr lang="en-US" dirty="0"/>
              <a:t> </a:t>
            </a:r>
            <a:r>
              <a:rPr lang="ru-RU" dirty="0"/>
              <a:t>9 классов, 1 из них – сборщик всех форм, 8 - формы</a:t>
            </a:r>
            <a:r>
              <a:rPr lang="en-US" dirty="0"/>
              <a:t>:</a:t>
            </a:r>
            <a:endParaRPr lang="ru-RU" dirty="0"/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MyWidget</a:t>
            </a:r>
            <a:r>
              <a:rPr lang="en-US" sz="1800" b="0" dirty="0">
                <a:latin typeface="Times New Roman" panose="02020603050405020304" pitchFamily="18" charset="0"/>
              </a:rPr>
              <a:t> - </a:t>
            </a:r>
            <a:r>
              <a:rPr lang="ru-RU" sz="1800" b="0" dirty="0">
                <a:latin typeface="Times New Roman" panose="02020603050405020304" pitchFamily="18" charset="0"/>
              </a:rPr>
              <a:t>основное меню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CreateOlymp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создание олимпиады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CreateOlympWithSubject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создание олимпиады с вводом предмета(только для </a:t>
            </a:r>
            <a:r>
              <a:rPr lang="en-US" sz="1800" b="0" dirty="0">
                <a:latin typeface="Times New Roman" panose="02020603050405020304" pitchFamily="18" charset="0"/>
              </a:rPr>
              <a:t>admin)</a:t>
            </a:r>
            <a:endParaRPr lang="ru-RU" sz="1800" b="0" dirty="0">
              <a:latin typeface="Times New Roman" panose="02020603050405020304" pitchFamily="18" charset="0"/>
            </a:endParaRPr>
          </a:p>
          <a:p>
            <a:pPr marL="114300" marR="570" indent="0"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Login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вход в аккаунт пользователя</a:t>
            </a:r>
          </a:p>
          <a:p>
            <a:pPr marL="114300" marR="570" indent="0"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Registration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регистрация аккаунта пользователя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MyOlymp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меню олимпиады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ChangeOlymp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изменение олимпиады(только для </a:t>
            </a:r>
            <a:r>
              <a:rPr lang="ru-RU" sz="1800" b="0" dirty="0" err="1">
                <a:latin typeface="Times New Roman" panose="02020603050405020304" pitchFamily="18" charset="0"/>
              </a:rPr>
              <a:t>admin</a:t>
            </a:r>
            <a:r>
              <a:rPr lang="ru-RU" sz="1800" b="0" dirty="0">
                <a:latin typeface="Times New Roman" panose="02020603050405020304" pitchFamily="18" charset="0"/>
              </a:rPr>
              <a:t>)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FavoritesOlymps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меню избранных олимпиад </a:t>
            </a:r>
          </a:p>
          <a:p>
            <a:pPr marL="11430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5CE039-0CFA-4715-B511-F7CA020EE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5234" r="42" b="-1"/>
          <a:stretch/>
        </p:blipFill>
        <p:spPr>
          <a:xfrm>
            <a:off x="2218784" y="1414984"/>
            <a:ext cx="4892796" cy="3128528"/>
          </a:xfrm>
          <a:prstGeom prst="rect">
            <a:avLst/>
          </a:prstGeom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0ADD43F3-34E3-427F-A787-3BBCE900A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81481" y="975475"/>
            <a:ext cx="3371552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Основное меню программы</a:t>
            </a:r>
            <a:endParaRPr sz="1600"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937AA9E-59E8-4FC7-8DBF-0EDA901536A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806777" y="1106280"/>
            <a:ext cx="1837730" cy="42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13B132-9DE7-4419-AF3F-32F6FBB17C58}"/>
              </a:ext>
            </a:extLst>
          </p:cNvPr>
          <p:cNvSpPr txBox="1"/>
          <p:nvPr/>
        </p:nvSpPr>
        <p:spPr>
          <a:xfrm>
            <a:off x="6648881" y="844670"/>
            <a:ext cx="1991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Вход</a:t>
            </a:r>
            <a:r>
              <a:rPr lang="en-US" sz="1100" dirty="0">
                <a:solidFill>
                  <a:schemeClr val="bg2"/>
                </a:solidFill>
              </a:rPr>
              <a:t>/</a:t>
            </a:r>
            <a:r>
              <a:rPr lang="ru-RU" sz="1100" dirty="0">
                <a:solidFill>
                  <a:schemeClr val="bg2"/>
                </a:solidFill>
              </a:rPr>
              <a:t>Регистрация аккаунта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D534F9D-1CE2-4E8E-B4BD-88F19713DFBE}"/>
              </a:ext>
            </a:extLst>
          </p:cNvPr>
          <p:cNvCxnSpPr>
            <a:cxnSpLocks/>
          </p:cNvCxnSpPr>
          <p:nvPr/>
        </p:nvCxnSpPr>
        <p:spPr>
          <a:xfrm>
            <a:off x="1548473" y="2756549"/>
            <a:ext cx="867679" cy="32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9F6FDA-1DC7-402E-88E1-2B65B3778C40}"/>
              </a:ext>
            </a:extLst>
          </p:cNvPr>
          <p:cNvSpPr txBox="1"/>
          <p:nvPr/>
        </p:nvSpPr>
        <p:spPr>
          <a:xfrm>
            <a:off x="174137" y="2514362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Применения фильтров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A74721A-1AD8-4D76-9E1E-21C14DEA4FFB}"/>
              </a:ext>
            </a:extLst>
          </p:cNvPr>
          <p:cNvCxnSpPr/>
          <p:nvPr/>
        </p:nvCxnSpPr>
        <p:spPr>
          <a:xfrm>
            <a:off x="1254797" y="1975638"/>
            <a:ext cx="1054564" cy="78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560D831-23AB-4AEE-BD4D-17EF57B6445F}"/>
              </a:ext>
            </a:extLst>
          </p:cNvPr>
          <p:cNvCxnSpPr/>
          <p:nvPr/>
        </p:nvCxnSpPr>
        <p:spPr>
          <a:xfrm>
            <a:off x="1641915" y="1608543"/>
            <a:ext cx="667446" cy="8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F35957F-1A1E-4D73-9E5B-545314745B70}"/>
              </a:ext>
            </a:extLst>
          </p:cNvPr>
          <p:cNvCxnSpPr/>
          <p:nvPr/>
        </p:nvCxnSpPr>
        <p:spPr>
          <a:xfrm>
            <a:off x="1782079" y="975475"/>
            <a:ext cx="527282" cy="103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7951E0-DEBD-4070-AAEE-A8AD02538B70}"/>
              </a:ext>
            </a:extLst>
          </p:cNvPr>
          <p:cNvSpPr txBox="1"/>
          <p:nvPr/>
        </p:nvSpPr>
        <p:spPr>
          <a:xfrm>
            <a:off x="87384" y="1783456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Фильтрация по классу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AC8385-4B4B-436A-8BD5-AE527A065E00}"/>
              </a:ext>
            </a:extLst>
          </p:cNvPr>
          <p:cNvSpPr txBox="1"/>
          <p:nvPr/>
        </p:nvSpPr>
        <p:spPr>
          <a:xfrm>
            <a:off x="87384" y="1348575"/>
            <a:ext cx="1842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Фильтрация по предмету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29F5C4-F67B-4044-81C3-6F66FE522D86}"/>
              </a:ext>
            </a:extLst>
          </p:cNvPr>
          <p:cNvSpPr txBox="1"/>
          <p:nvPr/>
        </p:nvSpPr>
        <p:spPr>
          <a:xfrm>
            <a:off x="133467" y="727213"/>
            <a:ext cx="26452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Фильтрация по названию олимпиады</a:t>
            </a:r>
          </a:p>
        </p:txBody>
      </p:sp>
    </p:spTree>
    <p:extLst>
      <p:ext uri="{BB962C8B-B14F-4D97-AF65-F5344CB8AC3E}">
        <p14:creationId xmlns:p14="http://schemas.microsoft.com/office/powerpoint/2010/main" val="5580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43FECC-75FA-4DB4-A946-E6C6862BE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" t="16961" r="76710" b="38965"/>
          <a:stretch/>
        </p:blipFill>
        <p:spPr>
          <a:xfrm>
            <a:off x="1631431" y="1597996"/>
            <a:ext cx="1699119" cy="2321277"/>
          </a:xfrm>
          <a:prstGeom prst="rect">
            <a:avLst/>
          </a:prstGeom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CA3C3002-D8B3-4181-B188-C78C5BF8B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6146" y="1035545"/>
            <a:ext cx="2251289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Меню фильтрации</a:t>
            </a:r>
            <a:endParaRPr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CF3961-770E-4C19-8857-E4BC89B80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0" t="10190" r="260"/>
          <a:stretch/>
        </p:blipFill>
        <p:spPr>
          <a:xfrm>
            <a:off x="4648799" y="1575170"/>
            <a:ext cx="2573043" cy="2210691"/>
          </a:xfrm>
          <a:prstGeom prst="rect">
            <a:avLst/>
          </a:prstGeom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7A0250E0-1FB6-48F6-A4FB-8DE7958C86F8}"/>
              </a:ext>
            </a:extLst>
          </p:cNvPr>
          <p:cNvSpPr txBox="1">
            <a:spLocks/>
          </p:cNvSpPr>
          <p:nvPr/>
        </p:nvSpPr>
        <p:spPr>
          <a:xfrm>
            <a:off x="4342465" y="1035545"/>
            <a:ext cx="3406579" cy="44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00000"/>
              </a:lnSpc>
              <a:buFont typeface="Source Code Pro"/>
              <a:buNone/>
            </a:pPr>
            <a:r>
              <a:rPr lang="ru-RU" dirty="0"/>
              <a:t>Окно входа пользователя</a:t>
            </a:r>
            <a:endParaRPr lang="ru-RU" sz="1600"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1325E212-2CC1-4C4E-8D58-220F80BA5C38}"/>
              </a:ext>
            </a:extLst>
          </p:cNvPr>
          <p:cNvCxnSpPr/>
          <p:nvPr/>
        </p:nvCxnSpPr>
        <p:spPr>
          <a:xfrm flipH="1">
            <a:off x="6934756" y="2783247"/>
            <a:ext cx="954447" cy="31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33BCE9-1602-4F9A-8575-F0C593CEBA9D}"/>
              </a:ext>
            </a:extLst>
          </p:cNvPr>
          <p:cNvSpPr txBox="1"/>
          <p:nvPr/>
        </p:nvSpPr>
        <p:spPr>
          <a:xfrm>
            <a:off x="7310358" y="2562689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Вход в аккаунт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E18EA01-ABA9-45CB-AAA1-95B88D6C4908}"/>
              </a:ext>
            </a:extLst>
          </p:cNvPr>
          <p:cNvCxnSpPr/>
          <p:nvPr/>
        </p:nvCxnSpPr>
        <p:spPr>
          <a:xfrm flipH="1" flipV="1">
            <a:off x="6554312" y="3667689"/>
            <a:ext cx="547306" cy="49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5D1EB5-362D-4BE5-8716-CF7E2D0B7F8E}"/>
              </a:ext>
            </a:extLst>
          </p:cNvPr>
          <p:cNvSpPr txBox="1"/>
          <p:nvPr/>
        </p:nvSpPr>
        <p:spPr>
          <a:xfrm>
            <a:off x="7035593" y="4032376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Регистрация аккаунта</a:t>
            </a:r>
          </a:p>
        </p:txBody>
      </p:sp>
    </p:spTree>
    <p:extLst>
      <p:ext uri="{BB962C8B-B14F-4D97-AF65-F5344CB8AC3E}">
        <p14:creationId xmlns:p14="http://schemas.microsoft.com/office/powerpoint/2010/main" val="16218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E0FCA-AF96-4B53-A39C-579E926FE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5"/>
          <a:stretch/>
        </p:blipFill>
        <p:spPr>
          <a:xfrm>
            <a:off x="819281" y="1601870"/>
            <a:ext cx="2848291" cy="2467003"/>
          </a:xfrm>
          <a:prstGeom prst="rect">
            <a:avLst/>
          </a:prstGeom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A205BEDE-D72A-4E96-BE6C-F0067FC87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2003" y="1034582"/>
            <a:ext cx="3606204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Окно избранных олимпиад</a:t>
            </a:r>
            <a:endParaRPr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EB9245-0A30-4F71-B387-AD25916BD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1"/>
          <a:stretch/>
        </p:blipFill>
        <p:spPr>
          <a:xfrm>
            <a:off x="5122682" y="1601870"/>
            <a:ext cx="2431571" cy="2180518"/>
          </a:xfrm>
          <a:prstGeom prst="rect">
            <a:avLst/>
          </a:prstGeom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81164A92-043C-4A44-BDB3-EDC83B829C62}"/>
              </a:ext>
            </a:extLst>
          </p:cNvPr>
          <p:cNvSpPr txBox="1">
            <a:spLocks/>
          </p:cNvSpPr>
          <p:nvPr/>
        </p:nvSpPr>
        <p:spPr>
          <a:xfrm>
            <a:off x="4645096" y="1041462"/>
            <a:ext cx="3853482" cy="44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00000"/>
              </a:lnSpc>
              <a:buFont typeface="Source Code Pro"/>
              <a:buNone/>
            </a:pPr>
            <a:r>
              <a:rPr lang="ru-RU" sz="1600" dirty="0"/>
              <a:t>Окно регистрации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2679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F5E87909-DC6F-4169-8E7A-2C5E90128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1383" y="687715"/>
            <a:ext cx="5807774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Окно изменения</a:t>
            </a:r>
            <a:r>
              <a:rPr lang="en-US" dirty="0"/>
              <a:t>/</a:t>
            </a:r>
            <a:r>
              <a:rPr lang="ru-RU" dirty="0"/>
              <a:t>добавления олимпиад</a:t>
            </a:r>
            <a:endParaRPr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44FDC8-B289-40B8-976D-EA4C18B94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52"/>
          <a:stretch/>
        </p:blipFill>
        <p:spPr>
          <a:xfrm>
            <a:off x="3363924" y="1127982"/>
            <a:ext cx="2416151" cy="329463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37A309E5-1822-4184-931F-3F7C5425DC20}"/>
              </a:ext>
            </a:extLst>
          </p:cNvPr>
          <p:cNvCxnSpPr/>
          <p:nvPr/>
        </p:nvCxnSpPr>
        <p:spPr>
          <a:xfrm flipH="1">
            <a:off x="5559819" y="3937927"/>
            <a:ext cx="901051" cy="2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342C-07DF-4E68-8C9C-6C5643425966}"/>
              </a:ext>
            </a:extLst>
          </p:cNvPr>
          <p:cNvSpPr txBox="1"/>
          <p:nvPr/>
        </p:nvSpPr>
        <p:spPr>
          <a:xfrm>
            <a:off x="6122306" y="3676317"/>
            <a:ext cx="2246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Изменить</a:t>
            </a:r>
            <a:r>
              <a:rPr lang="en-US" sz="1100" dirty="0">
                <a:solidFill>
                  <a:schemeClr val="bg2"/>
                </a:solidFill>
              </a:rPr>
              <a:t>/</a:t>
            </a:r>
            <a:r>
              <a:rPr lang="ru-RU" sz="1100" dirty="0">
                <a:solidFill>
                  <a:schemeClr val="bg2"/>
                </a:solidFill>
              </a:rPr>
              <a:t>Добавить олимпиаду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FE68AB-ADAB-48CE-88F7-4B86795E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71750"/>
            <a:ext cx="2987423" cy="1128967"/>
          </a:xfrm>
          <a:prstGeom prst="rect">
            <a:avLst/>
          </a:prstGeom>
        </p:spPr>
      </p:pic>
      <p:sp>
        <p:nvSpPr>
          <p:cNvPr id="17" name="Google Shape;80;p17">
            <a:extLst>
              <a:ext uri="{FF2B5EF4-FFF2-40B4-BE49-F238E27FC236}">
                <a16:creationId xmlns:a16="http://schemas.microsoft.com/office/drawing/2014/main" id="{9E756815-1AA6-4F0B-9F99-0545AE0CB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44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Таблицы</a:t>
            </a:r>
            <a:endParaRPr dirty="0"/>
          </a:p>
        </p:txBody>
      </p:sp>
      <p:sp>
        <p:nvSpPr>
          <p:cNvPr id="18" name="Google Shape;63;p14">
            <a:extLst>
              <a:ext uri="{FF2B5EF4-FFF2-40B4-BE49-F238E27FC236}">
                <a16:creationId xmlns:a16="http://schemas.microsoft.com/office/drawing/2014/main" id="{D5E85AF4-9BCB-4DD8-BA0F-B120B9BCAC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28754"/>
            <a:ext cx="7444015" cy="1801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ru-RU" dirty="0"/>
              <a:t>Олимпиады</a:t>
            </a:r>
            <a:r>
              <a:rPr lang="en-US" dirty="0"/>
              <a:t>(</a:t>
            </a:r>
            <a:r>
              <a:rPr lang="ru-RU" dirty="0"/>
              <a:t>предмет, название, школьный класс, описание, длительность, дата, ссылка</a:t>
            </a:r>
          </a:p>
          <a:p>
            <a:pPr marL="285750" indent="-285750">
              <a:lnSpc>
                <a:spcPct val="100000"/>
              </a:lnSpc>
            </a:pPr>
            <a:r>
              <a:rPr lang="ru-RU" sz="1600" dirty="0"/>
              <a:t>Пользователи(имя, пароль, школьный класс)</a:t>
            </a:r>
          </a:p>
          <a:p>
            <a:pPr marL="285750" indent="-285750">
              <a:lnSpc>
                <a:spcPct val="100000"/>
              </a:lnSpc>
            </a:pPr>
            <a:r>
              <a:rPr lang="ru-RU" sz="1600" dirty="0"/>
              <a:t>Привязка избранных олимпиад(</a:t>
            </a:r>
            <a:r>
              <a:rPr lang="en-US" sz="1600" dirty="0"/>
              <a:t>id </a:t>
            </a:r>
            <a:r>
              <a:rPr lang="ru-RU" sz="1600" dirty="0"/>
              <a:t>олимпиады,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id </a:t>
            </a:r>
            <a:r>
              <a:rPr lang="ru-RU" sz="1600" dirty="0"/>
              <a:t>пользователя)</a:t>
            </a:r>
          </a:p>
          <a:p>
            <a:pPr marL="0" indent="0">
              <a:lnSpc>
                <a:spcPct val="100000"/>
              </a:lnSpc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1099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Примененные технологии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563B-9318-4BB4-AB2D-789A24684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PyQt5</a:t>
            </a:r>
            <a:r>
              <a:rPr lang="en-US" dirty="0"/>
              <a:t> – </a:t>
            </a:r>
            <a:r>
              <a:rPr lang="ru-RU" dirty="0"/>
              <a:t>для создания графического интерфейса и работы с пользователем</a:t>
            </a:r>
          </a:p>
          <a:p>
            <a:r>
              <a:rPr lang="en-US" b="1" dirty="0" err="1"/>
              <a:t>PyMySql</a:t>
            </a:r>
            <a:r>
              <a:rPr lang="en-US" dirty="0"/>
              <a:t> – </a:t>
            </a:r>
            <a:r>
              <a:rPr lang="ru-RU" dirty="0"/>
              <a:t>для работы с базами данных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b="1" dirty="0" err="1"/>
              <a:t>Webbrowser</a:t>
            </a:r>
            <a:r>
              <a:rPr lang="en-US" dirty="0"/>
              <a:t> – </a:t>
            </a:r>
            <a:r>
              <a:rPr lang="ru-RU" dirty="0"/>
              <a:t>для открытия ссылок в браузере</a:t>
            </a:r>
          </a:p>
          <a:p>
            <a:r>
              <a:rPr lang="ru-RU" dirty="0"/>
              <a:t>Работа с локальными базами данных</a:t>
            </a:r>
          </a:p>
          <a:p>
            <a:r>
              <a:rPr lang="ru-RU" dirty="0"/>
              <a:t>Изменения </a:t>
            </a:r>
            <a:r>
              <a:rPr lang="en-US" dirty="0"/>
              <a:t>CSS </a:t>
            </a:r>
            <a:r>
              <a:rPr lang="ru-RU" dirty="0"/>
              <a:t>стилей элементов</a:t>
            </a:r>
          </a:p>
          <a:p>
            <a:pPr marL="114300" indent="0"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256</Words>
  <Application>Microsoft Office PowerPoint</Application>
  <PresentationFormat>Экран (16:9)</PresentationFormat>
  <Paragraphs>59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Times New Roman</vt:lpstr>
      <vt:lpstr>Source Code Pro</vt:lpstr>
      <vt:lpstr>Amatic SC</vt:lpstr>
      <vt:lpstr>Arial</vt:lpstr>
      <vt:lpstr>Beach Day</vt:lpstr>
      <vt:lpstr>Олимпиадник</vt:lpstr>
      <vt:lpstr>Введение</vt:lpstr>
      <vt:lpstr>Описание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Таблицы</vt:lpstr>
      <vt:lpstr>Примененные технологии</vt:lpstr>
      <vt:lpstr>Попытки </vt:lpstr>
      <vt:lpstr>Возможности в доработке и развитии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Олимпиадник</dc:title>
  <dc:creator>Бурин Леша</dc:creator>
  <cp:lastModifiedBy>Дима Бурин</cp:lastModifiedBy>
  <cp:revision>5</cp:revision>
  <dcterms:modified xsi:type="dcterms:W3CDTF">2021-11-12T12:37:23Z</dcterms:modified>
</cp:coreProperties>
</file>