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8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4660"/>
  </p:normalViewPr>
  <p:slideViewPr>
    <p:cSldViewPr>
      <p:cViewPr varScale="1">
        <p:scale>
          <a:sx n="91" d="100"/>
          <a:sy n="91" d="100"/>
        </p:scale>
        <p:origin x="15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B2238-ED9A-48F8-B398-2526E768B61E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9DEFE-9321-4515-8C20-F1588355749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09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497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077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38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14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0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5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7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277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828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09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DEFE-9321-4515-8C20-F1588355749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4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002A-B407-48F3-AD62-4AE899A5B48B}" type="datetimeFigureOut">
              <a:rPr lang="ru-RU" smtClean="0"/>
              <a:pPr/>
              <a:t>18.05.2016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4E31-BFCA-4F15-94DE-2235EEC56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10869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jQuery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01527"/>
            <a:ext cx="70611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/>
              <a:t>Создан в 2004 году</a:t>
            </a:r>
            <a:endParaRPr lang="ru-RU" sz="2400" b="1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/>
              <a:t>Позволяет удобно обращаться с </a:t>
            </a:r>
            <a:r>
              <a:rPr lang="en-US" sz="2400" b="1" dirty="0" smtClean="0"/>
              <a:t>DOM</a:t>
            </a:r>
            <a:endParaRPr lang="ru-RU" sz="2400" b="1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/>
              <a:t>.. и кроссбраузерно</a:t>
            </a:r>
            <a:endParaRPr lang="ru-RU" sz="2400" b="1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/>
              <a:t>Удобная обертка для </a:t>
            </a:r>
            <a:r>
              <a:rPr lang="en-US" sz="2400" b="1" dirty="0" smtClean="0"/>
              <a:t>AJAX</a:t>
            </a:r>
            <a:r>
              <a:rPr lang="ru-RU" sz="2400" b="1" dirty="0" smtClean="0"/>
              <a:t>-запросов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F0000"/>
                </a:solidFill>
              </a:rPr>
              <a:t>Опасен </a:t>
            </a:r>
            <a:r>
              <a:rPr lang="ru-RU" sz="2400" b="1" dirty="0" smtClean="0">
                <a:solidFill>
                  <a:srgbClr val="FF0000"/>
                </a:solidFill>
              </a:rPr>
              <a:t>при использовании без базовых знаний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21209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</a:rPr>
              <a:t>:</a:t>
            </a:r>
            <a:r>
              <a:rPr lang="ru-RU" sz="2500" b="1" dirty="0" smtClean="0">
                <a:solidFill>
                  <a:schemeClr val="bg1"/>
                </a:solidFill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</a:rPr>
              <a:t>$.each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08720"/>
            <a:ext cx="8268854" cy="3248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88" y="4005064"/>
            <a:ext cx="853559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17909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</a:rPr>
              <a:t>:</a:t>
            </a:r>
            <a:r>
              <a:rPr lang="ru-RU" sz="2500" b="1" dirty="0" smtClean="0">
                <a:solidFill>
                  <a:schemeClr val="bg1"/>
                </a:solidFill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</a:rPr>
              <a:t>ajax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01527"/>
            <a:ext cx="3499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/>
              <a:t>Работает асинхронно</a:t>
            </a:r>
            <a:endParaRPr lang="ru-RU" sz="2400" b="1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/>
              <a:t>Возвращает промис</a:t>
            </a:r>
            <a:endParaRPr lang="ru-RU" sz="2400" b="1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FF0000"/>
                </a:solidFill>
              </a:rPr>
              <a:t>Работает </a:t>
            </a:r>
            <a:r>
              <a:rPr lang="ru-RU" sz="2400" b="1" dirty="0" smtClean="0">
                <a:solidFill>
                  <a:srgbClr val="FF0000"/>
                </a:solidFill>
              </a:rPr>
              <a:t>асинхронно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2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57031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</a:rPr>
              <a:t>:</a:t>
            </a:r>
            <a:r>
              <a:rPr lang="ru-RU" sz="2500" b="1" dirty="0" smtClean="0">
                <a:solidFill>
                  <a:schemeClr val="bg1"/>
                </a:solidFill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</a:rPr>
              <a:t>Promise </a:t>
            </a:r>
            <a:r>
              <a:rPr lang="ru-RU" sz="2500" b="1" dirty="0" smtClean="0">
                <a:solidFill>
                  <a:schemeClr val="bg1"/>
                </a:solidFill>
              </a:rPr>
              <a:t>и </a:t>
            </a:r>
            <a:r>
              <a:rPr lang="en-US" sz="2500" b="1" dirty="0" smtClean="0">
                <a:solidFill>
                  <a:schemeClr val="bg1"/>
                </a:solidFill>
              </a:rPr>
              <a:t>Deferred </a:t>
            </a:r>
            <a:r>
              <a:rPr lang="ru-RU" sz="2500" b="1" dirty="0" smtClean="0">
                <a:solidFill>
                  <a:schemeClr val="bg1"/>
                </a:solidFill>
              </a:rPr>
              <a:t>в картинках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189" y="764704"/>
            <a:ext cx="645885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2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67767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</a:rPr>
              <a:t>:</a:t>
            </a:r>
            <a:r>
              <a:rPr lang="ru-RU" sz="2500" b="1" dirty="0" smtClean="0">
                <a:solidFill>
                  <a:schemeClr val="bg1"/>
                </a:solidFill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</a:rPr>
              <a:t>Promise </a:t>
            </a:r>
            <a:r>
              <a:rPr lang="ru-RU" sz="2500" b="1" dirty="0" smtClean="0">
                <a:solidFill>
                  <a:schemeClr val="bg1"/>
                </a:solidFill>
              </a:rPr>
              <a:t>и </a:t>
            </a:r>
            <a:r>
              <a:rPr lang="en-US" sz="2500" b="1" dirty="0" smtClean="0">
                <a:solidFill>
                  <a:schemeClr val="bg1"/>
                </a:solidFill>
              </a:rPr>
              <a:t>Deferred </a:t>
            </a:r>
            <a:r>
              <a:rPr lang="ru-RU" sz="2500" b="1" dirty="0" smtClean="0">
                <a:solidFill>
                  <a:schemeClr val="bg1"/>
                </a:solidFill>
              </a:rPr>
              <a:t>в простых картинках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836712"/>
            <a:ext cx="843732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0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67873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</a:rPr>
              <a:t>:</a:t>
            </a:r>
            <a:r>
              <a:rPr lang="ru-RU" sz="2500" b="1" dirty="0" smtClean="0">
                <a:solidFill>
                  <a:schemeClr val="bg1"/>
                </a:solidFill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</a:rPr>
              <a:t>Promise </a:t>
            </a:r>
            <a:r>
              <a:rPr lang="ru-RU" sz="2500" b="1" dirty="0" smtClean="0">
                <a:solidFill>
                  <a:schemeClr val="bg1"/>
                </a:solidFill>
              </a:rPr>
              <a:t>и </a:t>
            </a:r>
            <a:r>
              <a:rPr lang="en-US" sz="2500" b="1" dirty="0" smtClean="0">
                <a:solidFill>
                  <a:schemeClr val="bg1"/>
                </a:solidFill>
              </a:rPr>
              <a:t>Deferred </a:t>
            </a:r>
            <a:r>
              <a:rPr lang="ru-RU" sz="2500" b="1" dirty="0" smtClean="0">
                <a:solidFill>
                  <a:schemeClr val="bg1"/>
                </a:solidFill>
              </a:rPr>
              <a:t>это и правда сложно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3808" y="1988840"/>
            <a:ext cx="3137397" cy="1680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6000" b="1" dirty="0" smtClean="0"/>
              <a:t>Вопросы</a:t>
            </a:r>
            <a:endParaRPr lang="ru-RU" sz="6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153" y="5013176"/>
            <a:ext cx="1867847" cy="1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1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45055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2500" b="1" dirty="0" smtClean="0">
                <a:solidFill>
                  <a:schemeClr val="bg1"/>
                </a:solidFill>
                <a:latin typeface="+mj-lt"/>
              </a:rPr>
              <a:t>версии и альтернативы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01527"/>
            <a:ext cx="785163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jQuery </a:t>
            </a:r>
            <a:r>
              <a:rPr lang="ru-RU" sz="2400" b="1" dirty="0" smtClean="0"/>
              <a:t>1.х – старая добрая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jQuery </a:t>
            </a:r>
            <a:r>
              <a:rPr lang="ru-RU" sz="2400" b="1" dirty="0" smtClean="0"/>
              <a:t>2.х – поддерживает </a:t>
            </a:r>
            <a:r>
              <a:rPr lang="en-US" sz="2400" b="1" dirty="0" smtClean="0"/>
              <a:t>IE9+</a:t>
            </a:r>
            <a:r>
              <a:rPr lang="ru-RU" sz="2400" b="1" dirty="0" smtClean="0"/>
              <a:t>. </a:t>
            </a:r>
            <a:br>
              <a:rPr lang="ru-RU" sz="2400" b="1" dirty="0" smtClean="0"/>
            </a:br>
            <a:r>
              <a:rPr lang="ru-RU" sz="2400" b="1" dirty="0" smtClean="0"/>
              <a:t>Меньше размер. Выше скорость</a:t>
            </a:r>
            <a:endParaRPr lang="ru-RU" sz="2400" b="1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jQuery </a:t>
            </a:r>
            <a:r>
              <a:rPr lang="en-US" sz="2400" b="1" dirty="0" smtClean="0"/>
              <a:t>3</a:t>
            </a:r>
            <a:r>
              <a:rPr lang="ru-RU" sz="2400" b="1" dirty="0" smtClean="0"/>
              <a:t>.х.</a:t>
            </a:r>
            <a:r>
              <a:rPr lang="en-US" sz="2400" b="1" dirty="0" smtClean="0"/>
              <a:t> </a:t>
            </a:r>
            <a:r>
              <a:rPr lang="ru-RU" sz="2400" b="1" dirty="0" smtClean="0"/>
              <a:t>- ещё удобнее. </a:t>
            </a:r>
            <a:r>
              <a:rPr lang="en-US" sz="2400" b="1" dirty="0" err="1" smtClean="0"/>
              <a:t>Compat</a:t>
            </a:r>
            <a:r>
              <a:rPr lang="en-US" sz="2400" b="1" dirty="0" smtClean="0"/>
              <a:t> </a:t>
            </a:r>
            <a:r>
              <a:rPr lang="ru-RU" sz="2400" b="1" dirty="0" smtClean="0"/>
              <a:t>поддерживает </a:t>
            </a:r>
            <a:r>
              <a:rPr lang="en-US" sz="2400" b="1" dirty="0" smtClean="0"/>
              <a:t>IE8+</a:t>
            </a:r>
            <a:endParaRPr lang="ru-RU" sz="2400" b="1" dirty="0" smtClean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jQ</a:t>
            </a:r>
            <a:r>
              <a:rPr lang="en-US" sz="2400" b="1" dirty="0" err="1"/>
              <a:t>L</a:t>
            </a:r>
            <a:r>
              <a:rPr lang="en-US" sz="2400" b="1" dirty="0" err="1" smtClean="0"/>
              <a:t>ite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упрощенная версия. Используется в </a:t>
            </a:r>
            <a:r>
              <a:rPr lang="en-US" sz="2400" b="1" dirty="0" smtClean="0"/>
              <a:t>AngularJS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Zepto</a:t>
            </a:r>
            <a:r>
              <a:rPr lang="ru-RU" sz="2400" b="1" dirty="0" smtClean="0"/>
              <a:t> – до </a:t>
            </a:r>
            <a:r>
              <a:rPr lang="en-US" sz="2400" b="1" dirty="0" smtClean="0"/>
              <a:t>jQuery 2 </a:t>
            </a:r>
            <a:r>
              <a:rPr lang="ru-RU" sz="2400" b="1" dirty="0" smtClean="0"/>
              <a:t>была кое-где популярна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/>
              <a:t>.. много маленьких специализрованных библиотек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7409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2722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</a:rPr>
              <a:t>:</a:t>
            </a:r>
            <a:r>
              <a:rPr lang="ru-RU" sz="2500" b="1" dirty="0" smtClean="0">
                <a:solidFill>
                  <a:schemeClr val="bg1"/>
                </a:solidFill>
              </a:rPr>
              <a:t> селекторы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47" y="908720"/>
            <a:ext cx="8106906" cy="38867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8202" y="5750552"/>
            <a:ext cx="5090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b="1" dirty="0" smtClean="0"/>
              <a:t>* сохраняйте селекторы при переиспользовании</a:t>
            </a:r>
            <a:endParaRPr lang="ru-RU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44641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</a:rPr>
              <a:t>:</a:t>
            </a:r>
            <a:r>
              <a:rPr lang="ru-RU" sz="2500" b="1" dirty="0" smtClean="0">
                <a:solidFill>
                  <a:schemeClr val="bg1"/>
                </a:solidFill>
              </a:rPr>
              <a:t> интересные селекторы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202" y="5750552"/>
            <a:ext cx="5090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b="1" dirty="0" smtClean="0"/>
              <a:t>* сохраняйте селекторы при переиспользовании</a:t>
            </a:r>
            <a:endParaRPr lang="ru-RU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02" y="980728"/>
            <a:ext cx="799259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8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44196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smtClean="0">
                <a:solidFill>
                  <a:schemeClr val="bg1"/>
                </a:solidFill>
              </a:rPr>
              <a:t>:</a:t>
            </a:r>
            <a:r>
              <a:rPr lang="ru-RU" sz="2500" b="1" smtClean="0">
                <a:solidFill>
                  <a:schemeClr val="bg1"/>
                </a:solidFill>
              </a:rPr>
              <a:t> оптимизация выборок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202" y="5750552"/>
            <a:ext cx="50909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b="1" dirty="0" smtClean="0"/>
              <a:t>* сохраняйте селекторы при переиспользовании</a:t>
            </a:r>
            <a:endParaRPr lang="ru-RU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80728"/>
            <a:ext cx="798306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1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4142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</a:rPr>
              <a:t>:</a:t>
            </a:r>
            <a:r>
              <a:rPr lang="ru-RU" sz="2500" b="1" dirty="0" smtClean="0">
                <a:solidFill>
                  <a:schemeClr val="bg1"/>
                </a:solidFill>
              </a:rPr>
              <a:t> манипуляции с </a:t>
            </a:r>
            <a:r>
              <a:rPr lang="en-US" sz="2500" b="1" dirty="0" smtClean="0">
                <a:solidFill>
                  <a:schemeClr val="bg1"/>
                </a:solidFill>
              </a:rPr>
              <a:t>DOM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124744"/>
            <a:ext cx="808785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6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4142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</a:rPr>
              <a:t>:</a:t>
            </a:r>
            <a:r>
              <a:rPr lang="ru-RU" sz="2500" b="1" dirty="0" smtClean="0">
                <a:solidFill>
                  <a:schemeClr val="bg1"/>
                </a:solidFill>
              </a:rPr>
              <a:t> манипуляции с </a:t>
            </a:r>
            <a:r>
              <a:rPr lang="en-US" sz="2500" b="1" dirty="0" smtClean="0">
                <a:solidFill>
                  <a:schemeClr val="bg1"/>
                </a:solidFill>
              </a:rPr>
              <a:t>DOM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49" y="1074318"/>
            <a:ext cx="840222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0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4002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</a:rPr>
              <a:t>:</a:t>
            </a:r>
            <a:r>
              <a:rPr lang="ru-RU" sz="2500" b="1" dirty="0" smtClean="0">
                <a:solidFill>
                  <a:schemeClr val="bg1"/>
                </a:solidFill>
              </a:rPr>
              <a:t> Обработка событий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052736"/>
            <a:ext cx="7916380" cy="1848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043487"/>
            <a:ext cx="837364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9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365125"/>
          </a:xfrm>
        </p:spPr>
        <p:txBody>
          <a:bodyPr/>
          <a:lstStyle/>
          <a:p>
            <a:fld id="{57934E31-BFCA-4F15-94DE-2235EEC561EC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0"/>
            <a:ext cx="65162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jQuery</a:t>
            </a:r>
            <a:r>
              <a:rPr lang="en-US" sz="2500" b="1" dirty="0" smtClean="0">
                <a:solidFill>
                  <a:schemeClr val="bg1"/>
                </a:solidFill>
              </a:rPr>
              <a:t>:</a:t>
            </a:r>
            <a:r>
              <a:rPr lang="ru-RU" sz="2500" b="1" dirty="0" smtClean="0">
                <a:solidFill>
                  <a:schemeClr val="bg1"/>
                </a:solidFill>
              </a:rPr>
              <a:t> Предтвращение всплытия и действий</a:t>
            </a:r>
            <a:endParaRPr lang="ru-RU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052736"/>
            <a:ext cx="791638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714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153</Words>
  <Application>Microsoft Office PowerPoint</Application>
  <PresentationFormat>On-screen Show (4:3)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DG Win&amp;Soft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</dc:creator>
  <cp:lastModifiedBy>Vladislav Lomako</cp:lastModifiedBy>
  <cp:revision>61</cp:revision>
  <dcterms:created xsi:type="dcterms:W3CDTF">2016-02-23T14:35:59Z</dcterms:created>
  <dcterms:modified xsi:type="dcterms:W3CDTF">2016-05-18T06:26:14Z</dcterms:modified>
</cp:coreProperties>
</file>