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1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 autoAdjust="0"/>
    <p:restoredTop sz="94660"/>
  </p:normalViewPr>
  <p:slideViewPr>
    <p:cSldViewPr>
      <p:cViewPr varScale="1">
        <p:scale>
          <a:sx n="91" d="100"/>
          <a:sy n="91" d="100"/>
        </p:scale>
        <p:origin x="15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B2238-ED9A-48F8-B398-2526E768B61E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9DEFE-9321-4515-8C20-F15883557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0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3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2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0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77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5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2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27450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jQuery &amp; AJAX </a:t>
            </a:r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task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764704"/>
            <a:ext cx="7632848" cy="5238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0"/>
            <a:ext cx="10406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>
                <a:solidFill>
                  <a:schemeClr val="bg1"/>
                </a:solidFill>
                <a:latin typeface="+mj-lt"/>
              </a:rPr>
              <a:t>Этапы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196752"/>
            <a:ext cx="404053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Верстка</a:t>
            </a:r>
            <a:endParaRPr lang="ru-RU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Получение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Обработка событий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Вставка данных из ответа в таблицу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Пагинация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Рефакторинг</a:t>
            </a:r>
            <a:endParaRPr lang="ru-RU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89240"/>
            <a:ext cx="63857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+mj-lt"/>
              </a:rPr>
              <a:t>Делаем строго по порядку, не переходим к след. без проверки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09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0"/>
            <a:ext cx="22661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>
                <a:solidFill>
                  <a:schemeClr val="bg1"/>
                </a:solidFill>
                <a:latin typeface="+mj-lt"/>
              </a:rPr>
              <a:t>Этапы</a:t>
            </a:r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2500" b="1" dirty="0" smtClean="0">
                <a:solidFill>
                  <a:schemeClr val="bg1"/>
                </a:solidFill>
                <a:latin typeface="+mj-lt"/>
              </a:rPr>
              <a:t>верстка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196752"/>
            <a:ext cx="815704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Внешний вид не важен, но расположение блоков должно соответствовать</a:t>
            </a:r>
            <a:endParaRPr lang="ru-RU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Все стили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только через классы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Все элементы с которым с которыми будут взаимодействия должны иметь </a:t>
            </a:r>
            <a:r>
              <a:rPr lang="en-US" dirty="0" smtClean="0">
                <a:latin typeface="+mj-lt"/>
              </a:rPr>
              <a:t>ID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5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0"/>
            <a:ext cx="38356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>
                <a:solidFill>
                  <a:schemeClr val="bg1"/>
                </a:solidFill>
                <a:latin typeface="+mj-lt"/>
              </a:rPr>
              <a:t>Этапы: получение данных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780928"/>
            <a:ext cx="6335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+mj-lt"/>
              </a:rPr>
              <a:t>API</a:t>
            </a:r>
            <a:endParaRPr lang="ru-RU" sz="25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167326"/>
            <a:ext cx="7681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Нужно получить данные с сервера методом </a:t>
            </a:r>
            <a:r>
              <a:rPr lang="en-US" dirty="0">
                <a:latin typeface="+mj-lt"/>
              </a:rPr>
              <a:t>$.</a:t>
            </a:r>
            <a:r>
              <a:rPr lang="en-US" dirty="0" err="1" smtClean="0">
                <a:latin typeface="+mj-lt"/>
              </a:rPr>
              <a:t>getJSON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url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param</a:t>
            </a:r>
            <a:r>
              <a:rPr lang="en-US" dirty="0" smtClean="0">
                <a:latin typeface="+mj-lt"/>
              </a:rPr>
              <a:t>)</a:t>
            </a:r>
            <a:endParaRPr lang="ru-RU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Подставлять различные объекты параметров и получать разные данные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419967"/>
            <a:ext cx="40706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URL: http://demo.webility.ru/api</a:t>
            </a:r>
            <a:endParaRPr lang="ru-RU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Параметры</a:t>
            </a:r>
            <a:r>
              <a:rPr lang="en-US" dirty="0" smtClean="0">
                <a:latin typeface="+mj-lt"/>
              </a:rPr>
              <a:t>:</a:t>
            </a:r>
            <a:br>
              <a:rPr lang="en-US" dirty="0" smtClean="0">
                <a:latin typeface="+mj-lt"/>
              </a:rPr>
            </a:br>
            <a:r>
              <a:rPr lang="en-US" b="1" dirty="0" smtClean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 – </a:t>
            </a:r>
            <a:r>
              <a:rPr lang="ru-RU" dirty="0" smtClean="0">
                <a:latin typeface="+mj-lt"/>
              </a:rPr>
              <a:t>поисковый запос</a:t>
            </a:r>
            <a:br>
              <a:rPr lang="ru-RU" dirty="0" smtClean="0">
                <a:latin typeface="+mj-lt"/>
              </a:rPr>
            </a:br>
            <a:r>
              <a:rPr lang="en-US" b="1" dirty="0" smtClean="0">
                <a:latin typeface="+mj-lt"/>
              </a:rPr>
              <a:t>from</a:t>
            </a:r>
            <a:r>
              <a:rPr lang="en-US" dirty="0" smtClean="0">
                <a:latin typeface="+mj-lt"/>
              </a:rPr>
              <a:t> – </a:t>
            </a:r>
            <a:r>
              <a:rPr lang="ru-RU" dirty="0" smtClean="0">
                <a:latin typeface="+mj-lt"/>
              </a:rPr>
              <a:t>начальный элемент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354328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0"/>
            <a:ext cx="39126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>
                <a:solidFill>
                  <a:schemeClr val="bg1"/>
                </a:solidFill>
                <a:latin typeface="+mj-lt"/>
              </a:rPr>
              <a:t>Этапы: обработка событий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167326"/>
            <a:ext cx="821308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Нужно обрабатывать событие на кнопке </a:t>
            </a:r>
            <a:r>
              <a:rPr lang="en-US" dirty="0" smtClean="0">
                <a:latin typeface="+mj-lt"/>
              </a:rPr>
              <a:t>GO</a:t>
            </a:r>
            <a:r>
              <a:rPr lang="ru-RU" dirty="0" smtClean="0">
                <a:latin typeface="+mj-lt"/>
              </a:rPr>
              <a:t> у строки поиска</a:t>
            </a:r>
            <a:endParaRPr lang="ru-RU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Нужно обрабатывать событие на пагинаторе</a:t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Обработчик вешаем на обертку и потом разбираемся в </a:t>
            </a:r>
            <a:r>
              <a:rPr lang="en-US" dirty="0" smtClean="0">
                <a:latin typeface="+mj-lt"/>
              </a:rPr>
              <a:t>target</a:t>
            </a:r>
            <a:r>
              <a:rPr lang="ru-RU" dirty="0" smtClean="0">
                <a:latin typeface="+mj-lt"/>
              </a:rPr>
              <a:t> откуда всплыло</a:t>
            </a:r>
          </a:p>
        </p:txBody>
      </p:sp>
    </p:spTree>
    <p:extLst>
      <p:ext uri="{BB962C8B-B14F-4D97-AF65-F5344CB8AC3E}">
        <p14:creationId xmlns:p14="http://schemas.microsoft.com/office/powerpoint/2010/main" val="370776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0"/>
            <a:ext cx="63334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>
                <a:solidFill>
                  <a:schemeClr val="bg1"/>
                </a:solidFill>
                <a:latin typeface="+mj-lt"/>
              </a:rPr>
              <a:t>Этапы: вставка данных из ответа в таблицу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167326"/>
            <a:ext cx="71733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Функция запроса возвращает нам промис</a:t>
            </a:r>
            <a:endParaRPr lang="ru-RU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 обработчике события кнопки </a:t>
            </a:r>
            <a:r>
              <a:rPr lang="en-US" dirty="0" smtClean="0">
                <a:latin typeface="+mj-lt"/>
              </a:rPr>
              <a:t>GO </a:t>
            </a:r>
            <a:r>
              <a:rPr lang="ru-RU" dirty="0" smtClean="0">
                <a:latin typeface="+mj-lt"/>
              </a:rPr>
              <a:t>в </a:t>
            </a:r>
            <a:r>
              <a:rPr lang="en-US" dirty="0" smtClean="0">
                <a:latin typeface="+mj-lt"/>
              </a:rPr>
              <a:t>.done</a:t>
            </a:r>
            <a:r>
              <a:rPr lang="ru-RU" dirty="0" smtClean="0">
                <a:latin typeface="+mj-lt"/>
              </a:rPr>
              <a:t> колбеке</a:t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- получаем данные</a:t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- склеиваем содержимое </a:t>
            </a:r>
            <a:r>
              <a:rPr lang="en-US" dirty="0" smtClean="0">
                <a:latin typeface="+mj-lt"/>
              </a:rPr>
              <a:t>data</a:t>
            </a:r>
            <a:r>
              <a:rPr lang="ru-RU" dirty="0" smtClean="0">
                <a:latin typeface="+mj-lt"/>
              </a:rPr>
              <a:t> в строку (</a:t>
            </a:r>
            <a:r>
              <a:rPr lang="en-US" dirty="0" smtClean="0">
                <a:latin typeface="+mj-lt"/>
              </a:rPr>
              <a:t>string</a:t>
            </a:r>
            <a:r>
              <a:rPr lang="ru-RU" dirty="0" smtClean="0">
                <a:latin typeface="+mj-lt"/>
              </a:rPr>
              <a:t>) из строк таблицы (</a:t>
            </a:r>
            <a:r>
              <a:rPr lang="en-US" dirty="0" err="1" smtClean="0">
                <a:latin typeface="+mj-lt"/>
              </a:rPr>
              <a:t>tr</a:t>
            </a:r>
            <a:r>
              <a:rPr lang="ru-RU" dirty="0" smtClean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- </a:t>
            </a:r>
            <a:r>
              <a:rPr lang="ru-RU" dirty="0" smtClean="0">
                <a:latin typeface="+mj-lt"/>
              </a:rPr>
              <a:t>добавляем в таблицу </a:t>
            </a:r>
            <a:r>
              <a:rPr lang="en-US" dirty="0" smtClean="0">
                <a:latin typeface="+mj-lt"/>
              </a:rPr>
              <a:t>(append)</a:t>
            </a:r>
            <a:endParaRPr lang="ru-RU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Нужно брать значение из инпута и отправлять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227896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0"/>
            <a:ext cx="26741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>
                <a:solidFill>
                  <a:schemeClr val="bg1"/>
                </a:solidFill>
                <a:latin typeface="+mj-lt"/>
              </a:rPr>
              <a:t>Этапы: пагинация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167326"/>
            <a:ext cx="781912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 обработчике событий по кнопкам отправляем запрос и обрабатываем</a:t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как на предыдущем шаге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Скрываем соотв. кнопки если нет следующей или предыдущей страницы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Показываем диапазон записей, которые сейчас показываем </a:t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и общее их количество</a:t>
            </a:r>
            <a:endParaRPr lang="ru-R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090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0"/>
            <a:ext cx="30016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>
                <a:solidFill>
                  <a:schemeClr val="bg1"/>
                </a:solidFill>
                <a:latin typeface="+mj-lt"/>
              </a:rPr>
              <a:t>Этапы: рефакторинг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167326"/>
            <a:ext cx="8153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Выносим все селекторы наверх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/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хорошая идея названия переменных начинать с </a:t>
            </a:r>
            <a:r>
              <a:rPr lang="en-US" dirty="0" smtClean="0">
                <a:latin typeface="+mj-lt"/>
              </a:rPr>
              <a:t>$</a:t>
            </a:r>
            <a:r>
              <a:rPr lang="ru-RU" dirty="0" smtClean="0">
                <a:latin typeface="+mj-lt"/>
              </a:rPr>
              <a:t>. Напр. </a:t>
            </a:r>
            <a:r>
              <a:rPr lang="en-US" dirty="0" smtClean="0">
                <a:latin typeface="+mj-lt"/>
              </a:rPr>
              <a:t>$visible </a:t>
            </a:r>
            <a:r>
              <a:rPr lang="en-US" dirty="0">
                <a:latin typeface="+mj-lt"/>
              </a:rPr>
              <a:t>= $('#visible</a:t>
            </a:r>
            <a:r>
              <a:rPr lang="en-US" dirty="0" smtClean="0">
                <a:latin typeface="+mj-lt"/>
              </a:rPr>
              <a:t>')</a:t>
            </a:r>
            <a:endParaRPr lang="ru-RU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Выносим объект с параметрами запроса наверх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Выделяем всё возможное в отдельные функции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212976"/>
            <a:ext cx="14382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>
                <a:latin typeface="+mj-lt"/>
              </a:rPr>
              <a:t>Функции</a:t>
            </a:r>
            <a:endParaRPr lang="ru-RU" sz="25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5904" y="3643817"/>
            <a:ext cx="79662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request</a:t>
            </a:r>
            <a:r>
              <a:rPr lang="ru-RU" dirty="0"/>
              <a:t>(</a:t>
            </a:r>
            <a:r>
              <a:rPr lang="en-US" dirty="0" err="1"/>
              <a:t>param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возвращает промис для дальнейшей </a:t>
            </a:r>
            <a:r>
              <a:rPr lang="ru-RU" dirty="0" smtClean="0"/>
              <a:t>обработки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updateTable</a:t>
            </a:r>
            <a:r>
              <a:rPr lang="en-US" dirty="0" smtClean="0"/>
              <a:t>(data)</a:t>
            </a:r>
            <a:r>
              <a:rPr lang="ru-RU" dirty="0" smtClean="0"/>
              <a:t> – обновляет данные в таблице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updateSelected</a:t>
            </a:r>
            <a:r>
              <a:rPr lang="en-US" dirty="0" smtClean="0"/>
              <a:t>(meta</a:t>
            </a:r>
            <a:r>
              <a:rPr lang="en-US" dirty="0"/>
              <a:t>, </a:t>
            </a:r>
            <a:r>
              <a:rPr lang="en-US" dirty="0" smtClean="0"/>
              <a:t>length)</a:t>
            </a:r>
            <a:r>
              <a:rPr lang="ru-RU" dirty="0" smtClean="0"/>
              <a:t> – обновляет количество элементов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showPager</a:t>
            </a:r>
            <a:r>
              <a:rPr lang="en-US" dirty="0" smtClean="0"/>
              <a:t>(meta)</a:t>
            </a:r>
            <a:r>
              <a:rPr lang="ru-RU" dirty="0" smtClean="0"/>
              <a:t> – скрывает/показывает пагинатор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processRequest</a:t>
            </a:r>
            <a:r>
              <a:rPr lang="en-US" dirty="0" smtClean="0"/>
              <a:t>(response)</a:t>
            </a:r>
            <a:r>
              <a:rPr lang="ru-RU" dirty="0" smtClean="0"/>
              <a:t> – </a:t>
            </a:r>
            <a:r>
              <a:rPr lang="en-US" dirty="0" smtClean="0"/>
              <a:t>to rule them all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265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203</Words>
  <Application>Microsoft Office PowerPoint</Application>
  <PresentationFormat>On-screen Show (4:3)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DG Win&amp;Soft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</dc:creator>
  <cp:lastModifiedBy>Vladislav Lomako</cp:lastModifiedBy>
  <cp:revision>74</cp:revision>
  <dcterms:created xsi:type="dcterms:W3CDTF">2016-02-23T14:35:59Z</dcterms:created>
  <dcterms:modified xsi:type="dcterms:W3CDTF">2016-05-18T07:46:34Z</dcterms:modified>
</cp:coreProperties>
</file>