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F080-1B3C-44E2-96B4-3DEDCA69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49B1-1D93-41FC-A622-5BA25EA62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EA87-04FD-4605-948A-209592F0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605B-5D9E-4D8C-9C0C-43C38D93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EAF0-7021-473C-AB9F-8E7BB84C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5C94-0FB8-4A00-8DD4-840AF85B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176F-E131-40D3-87F6-75AA0B7A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A689-8D1A-48B7-9E9F-16E944EB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A711-231E-47EA-BADD-BB09165B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C556-65DF-40CA-BC90-06EEDB23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6E359-E93C-41E3-BB69-74B223AD3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C8632-5127-4377-943F-2CC4607A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2514-727F-4C38-98A2-FAA407D9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3833-A81A-4014-953B-E5054F63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A430-A845-4370-AF2D-6098D59A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1DF-1BE9-440A-821C-AC4DEF3D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1C98-7860-4B01-9F81-B80C9D9A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27BF-23DF-4E5F-BFBA-91C4196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E90C-F9F7-4467-87AE-F524CBDE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05B4-4FA0-4A43-95FB-4EE4A26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FF9D-0532-40FA-969F-2E15A5F1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63575-3E0C-4957-837F-13F59961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D270-68A9-4162-9B2D-ED1F4941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5F84-B98D-4891-B79A-90040385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6EF2-5F46-4CC1-8F05-21D9FC88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DB53-2D38-4DD4-9821-B3F37B0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4C1-DD51-420B-A4D6-5335DC77F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0B8A-ACE9-4615-9264-89CFD9896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1241-5567-4CB2-8953-E7BD35F4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BC7D-62A6-44C9-B067-F79FFA2B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D4E16-7A66-4BF9-A7AB-FC71A5B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7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1B7A-07C0-4417-ABF1-0D4DAFEF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0994-18CB-463C-8378-6960885B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0B37-A361-47E9-BF88-42614B91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98203-1898-48DB-8391-F011550C7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50EFB-AD2D-4C8A-843B-E73F796A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1CA92-13F1-48FE-9FDD-84365A8D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52CD-0933-4F8A-9FE2-CC1D4BA6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0F150-CDA7-4F11-9221-0BD2FC3A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B357-C15F-4991-BA33-A5CD0381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63D89-96DA-459D-8A1C-FF15E8D1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FB95A-951F-44C4-B2BF-14A1A175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E0538-76B8-43D7-9E8C-751D8BD2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5165-676D-4779-B9CC-3ACC6CC7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42AEB-19B7-4405-A657-760D75F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E4A5E-1BAC-47C4-811B-B0A978A2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CD80-F32D-4DB3-97B2-AA7E839F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AEF4-27BA-4323-91B0-FA7B9AE1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F3137-0704-47B1-A9EC-56189DA9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EBA16-EE07-443D-B1B3-D9DC47F3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80E7-45CD-4E47-9715-B5112B59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E52B-D372-4921-AB06-97A7D0C3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F36C-1AA7-4AA7-B712-6DBE1EF4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EF1B4-59C4-4499-95E5-196853C92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ABD30-DCE1-4AB8-8086-19A8950A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97AB-3AED-4C1D-986B-5F8D163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C8A02-CAB5-4389-83E6-A567DFA0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2E029-7748-4D4A-9882-B052F897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57C23-46FB-46DF-849F-338A42FC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D678-A8F0-4A3C-8846-5770240D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CC83-4545-43C8-BB4E-DC2ADE47D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618F-639B-4562-9217-32B2CDF73FB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689B-B7B4-4157-9F85-8074235D1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F830-16FF-4AFD-8679-A20DB0DE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B46-ED4F-4BA4-B110-9627CA48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38D5D-301F-4785-A9A5-CEBC52DD925B}"/>
              </a:ext>
            </a:extLst>
          </p:cNvPr>
          <p:cNvSpPr/>
          <p:nvPr/>
        </p:nvSpPr>
        <p:spPr>
          <a:xfrm>
            <a:off x="5306489" y="2096060"/>
            <a:ext cx="1893346" cy="903643"/>
          </a:xfrm>
          <a:prstGeom prst="round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01D999-02FF-47AF-8B6F-AECB8A828A44}"/>
              </a:ext>
            </a:extLst>
          </p:cNvPr>
          <p:cNvSpPr/>
          <p:nvPr/>
        </p:nvSpPr>
        <p:spPr>
          <a:xfrm>
            <a:off x="1514418" y="3911245"/>
            <a:ext cx="1893346" cy="9036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Execute</a:t>
            </a:r>
            <a:br>
              <a:rPr lang="en-US" dirty="0"/>
            </a:br>
            <a:r>
              <a:rPr lang="en-US" dirty="0"/>
              <a:t>Test Scripts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F27D-597E-4C0B-835A-1C629C995B81}"/>
              </a:ext>
            </a:extLst>
          </p:cNvPr>
          <p:cNvSpPr/>
          <p:nvPr/>
        </p:nvSpPr>
        <p:spPr>
          <a:xfrm>
            <a:off x="4022743" y="3911244"/>
            <a:ext cx="1893346" cy="9036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Test Report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97D088-E692-494D-83B8-7765980A13AC}"/>
              </a:ext>
            </a:extLst>
          </p:cNvPr>
          <p:cNvSpPr/>
          <p:nvPr/>
        </p:nvSpPr>
        <p:spPr>
          <a:xfrm>
            <a:off x="6531068" y="3911244"/>
            <a:ext cx="1893346" cy="9036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Logs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39C1F2-F5ED-4AD3-A1D7-E1FCE3FCD3C2}"/>
              </a:ext>
            </a:extLst>
          </p:cNvPr>
          <p:cNvSpPr/>
          <p:nvPr/>
        </p:nvSpPr>
        <p:spPr>
          <a:xfrm>
            <a:off x="9039393" y="3911244"/>
            <a:ext cx="1893346" cy="9036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&amp; Write</a:t>
            </a:r>
            <a:br>
              <a:rPr lang="en-US" dirty="0"/>
            </a:br>
            <a:r>
              <a:rPr lang="en-US" dirty="0"/>
              <a:t>Test Data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B3CFBC-ACE2-47EC-B7CC-94038EE6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Core Functions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of a Test Framework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9455569-09F7-44D3-BA83-90E9EF1FC81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01356" y="1559439"/>
            <a:ext cx="911542" cy="379207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F804572-E6FF-4B12-B869-87735D70CB0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5155519" y="2813600"/>
            <a:ext cx="911541" cy="128374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A9A9995-148F-4A54-BCC4-40FE1F383951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409681" y="2843183"/>
            <a:ext cx="911541" cy="1224579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FF7E535-00C7-41E8-97AA-DFF0C286806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7663844" y="1589021"/>
            <a:ext cx="911541" cy="3732904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DDE21A-A697-45D0-9D34-B9B0C9CC742E}"/>
              </a:ext>
            </a:extLst>
          </p:cNvPr>
          <p:cNvCxnSpPr/>
          <p:nvPr/>
        </p:nvCxnSpPr>
        <p:spPr>
          <a:xfrm rot="5400000">
            <a:off x="3901356" y="1559440"/>
            <a:ext cx="911542" cy="3792071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75F1D2-AAD1-4375-A5FC-7E3DA6C4E67E}"/>
              </a:ext>
            </a:extLst>
          </p:cNvPr>
          <p:cNvCxnSpPr/>
          <p:nvPr/>
        </p:nvCxnSpPr>
        <p:spPr>
          <a:xfrm rot="5400000">
            <a:off x="5155519" y="2813601"/>
            <a:ext cx="911541" cy="1283746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01A86B-2E52-4738-B641-C1703F04CD80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H="1" flipV="1">
            <a:off x="7199835" y="2547882"/>
            <a:ext cx="3732904" cy="1815184"/>
          </a:xfrm>
          <a:prstGeom prst="bentConnector3">
            <a:avLst>
              <a:gd name="adj1" fmla="val -612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6645DA8-A873-4B29-A3D8-85E4B9A14128}"/>
              </a:ext>
            </a:extLst>
          </p:cNvPr>
          <p:cNvSpPr/>
          <p:nvPr/>
        </p:nvSpPr>
        <p:spPr>
          <a:xfrm>
            <a:off x="10874010" y="6474809"/>
            <a:ext cx="1317990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37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Core Functions of a Test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Jones</dc:creator>
  <cp:lastModifiedBy>Rex Jones</cp:lastModifiedBy>
  <cp:revision>6</cp:revision>
  <dcterms:created xsi:type="dcterms:W3CDTF">2019-10-23T16:45:46Z</dcterms:created>
  <dcterms:modified xsi:type="dcterms:W3CDTF">2019-10-23T18:18:33Z</dcterms:modified>
</cp:coreProperties>
</file>