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4" r:id="rId4"/>
    <p:sldId id="267" r:id="rId5"/>
    <p:sldId id="268" r:id="rId6"/>
    <p:sldId id="283" r:id="rId7"/>
    <p:sldId id="269" r:id="rId8"/>
    <p:sldId id="280" r:id="rId9"/>
    <p:sldId id="270" r:id="rId10"/>
    <p:sldId id="271" r:id="rId11"/>
    <p:sldId id="281" r:id="rId12"/>
    <p:sldId id="272" r:id="rId13"/>
    <p:sldId id="273" r:id="rId14"/>
    <p:sldId id="275" r:id="rId15"/>
    <p:sldId id="274" r:id="rId16"/>
    <p:sldId id="276" r:id="rId17"/>
    <p:sldId id="277" r:id="rId18"/>
    <p:sldId id="282" r:id="rId19"/>
    <p:sldId id="279" r:id="rId20"/>
    <p:sldId id="27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65"/>
    <a:srgbClr val="009FDA"/>
    <a:srgbClr val="CF2F44"/>
    <a:srgbClr val="FECB00"/>
    <a:srgbClr val="D1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3.emf"/><Relationship Id="rId4" Type="http://schemas.openxmlformats.org/officeDocument/2006/relationships/package" Target="../embeddings/_____Microsoft_Excel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package" Target="../embeddings/_____Microsoft_Excel1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package" Target="../embeddings/_____Microsoft_Excel2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package" Target="../embeddings/_____Microsoft_Excel3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package" Target="../embeddings/_____Microsoft_Excel4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package" Target="../embeddings/_____Microsoft_Excel5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9.emf"/><Relationship Id="rId4" Type="http://schemas.openxmlformats.org/officeDocument/2006/relationships/package" Target="../embeddings/_____Microsoft_Excel6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10.emf"/><Relationship Id="rId4" Type="http://schemas.openxmlformats.org/officeDocument/2006/relationships/package" Target="../embeddings/_____Microsoft_Excel7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png"/><Relationship Id="rId5" Type="http://schemas.openxmlformats.org/officeDocument/2006/relationships/image" Target="../media/image11.emf"/><Relationship Id="rId4" Type="http://schemas.openxmlformats.org/officeDocument/2006/relationships/package" Target="../embeddings/_____Microsoft_Excel8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image" Target="../media/image12.emf"/><Relationship Id="rId4" Type="http://schemas.openxmlformats.org/officeDocument/2006/relationships/package" Target="../embeddings/_____Microsoft_Excel9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image" Target="../media/image13.emf"/><Relationship Id="rId4" Type="http://schemas.openxmlformats.org/officeDocument/2006/relationships/package" Target="../embeddings/_____Microsoft_Excel10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.png"/><Relationship Id="rId3" Type="http://schemas.openxmlformats.org/officeDocument/2006/relationships/slide" Target="slide15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12.xml"/><Relationship Id="rId10" Type="http://schemas.openxmlformats.org/officeDocument/2006/relationships/slide" Target="slide17.xml"/><Relationship Id="rId4" Type="http://schemas.openxmlformats.org/officeDocument/2006/relationships/slide" Target="slide13.xml"/><Relationship Id="rId9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  <a:solidFill>
            <a:srgbClr val="FECB00"/>
          </a:solidFill>
          <a:ln w="3175"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Яхтенная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верфь «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yachts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</p:txBody>
      </p:sp>
      <p:sp>
        <p:nvSpPr>
          <p:cNvPr id="55" name="Скругленный прямоугольник 54">
            <a:hlinkClick r:id="rId2" action="ppaction://hlinksldjump"/>
          </p:cNvPr>
          <p:cNvSpPr/>
          <p:nvPr/>
        </p:nvSpPr>
        <p:spPr>
          <a:xfrm>
            <a:off x="3561656" y="4509120"/>
            <a:ext cx="2016224" cy="756084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1446897" cy="864000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11118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89679"/>
              </p:ext>
            </p:extLst>
          </p:nvPr>
        </p:nvGraphicFramePr>
        <p:xfrm>
          <a:off x="1107854" y="1402837"/>
          <a:ext cx="7071600" cy="490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Лист" r:id="rId4" imgW="13723566" imgH="3322248" progId="Excel.Sheet.12">
                  <p:embed/>
                </p:oleObj>
              </mc:Choice>
              <mc:Fallback>
                <p:oleObj name="Лист" r:id="rId4" imgW="13723566" imgH="33222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7854" y="1402837"/>
                        <a:ext cx="7071600" cy="4906483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689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24018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99275"/>
              </p:ext>
            </p:extLst>
          </p:nvPr>
        </p:nvGraphicFramePr>
        <p:xfrm>
          <a:off x="179388" y="1844675"/>
          <a:ext cx="8785099" cy="3816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Лист" r:id="rId4" imgW="12740640" imgH="3322248" progId="Excel.Sheet.12">
                  <p:embed/>
                </p:oleObj>
              </mc:Choice>
              <mc:Fallback>
                <p:oleObj name="Лист" r:id="rId4" imgW="12740640" imgH="33222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388" y="1844675"/>
                        <a:ext cx="8785099" cy="3816573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66264"/>
            <a:ext cx="144689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24624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Заказы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90870"/>
              </p:ext>
            </p:extLst>
          </p:nvPr>
        </p:nvGraphicFramePr>
        <p:xfrm>
          <a:off x="179388" y="2997200"/>
          <a:ext cx="8713092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Лист" r:id="rId4" imgW="8953554" imgH="1729812" progId="Excel.Sheet.12">
                  <p:embed/>
                </p:oleObj>
              </mc:Choice>
              <mc:Fallback>
                <p:oleObj name="Лист" r:id="rId4" imgW="8953554" imgH="17298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388" y="2997200"/>
                        <a:ext cx="8713092" cy="1779588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95536" y="5877272"/>
            <a:ext cx="2016224" cy="360040"/>
          </a:xfrm>
          <a:prstGeom prst="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Добавить  заказ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7461" y="6261395"/>
            <a:ext cx="2016224" cy="360040"/>
          </a:xfrm>
          <a:prstGeom prst="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Удалить заказ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66265"/>
            <a:ext cx="144689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21560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48477"/>
              </p:ext>
            </p:extLst>
          </p:nvPr>
        </p:nvGraphicFramePr>
        <p:xfrm>
          <a:off x="63255" y="2327736"/>
          <a:ext cx="9063844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Лист" r:id="rId4" imgW="12733074" imgH="1379148" progId="Excel.Sheet.12">
                  <p:embed/>
                </p:oleObj>
              </mc:Choice>
              <mc:Fallback>
                <p:oleObj name="Лист" r:id="rId4" imgW="12733074" imgH="13791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55" y="2327736"/>
                        <a:ext cx="9063844" cy="2406650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6261395"/>
            <a:ext cx="2016224" cy="360040"/>
          </a:xfrm>
          <a:prstGeom prst="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Удалить клиента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3521" y="5841355"/>
            <a:ext cx="2016224" cy="360040"/>
          </a:xfrm>
          <a:prstGeom prst="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Добавить  клиента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" y="0"/>
            <a:ext cx="1372015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12614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доставки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552365"/>
              </p:ext>
            </p:extLst>
          </p:nvPr>
        </p:nvGraphicFramePr>
        <p:xfrm>
          <a:off x="3695700" y="1366838"/>
          <a:ext cx="3065463" cy="507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Лист" r:id="rId4" imgW="3352800" imgH="11498580" progId="Excel.Sheet.12">
                  <p:embed/>
                </p:oleObj>
              </mc:Choice>
              <mc:Fallback>
                <p:oleObj name="Лист" r:id="rId4" imgW="3352800" imgH="114985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5700" y="1366838"/>
                        <a:ext cx="3065463" cy="5074577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6898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25440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Доставка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98844"/>
              </p:ext>
            </p:extLst>
          </p:nvPr>
        </p:nvGraphicFramePr>
        <p:xfrm>
          <a:off x="795338" y="2781300"/>
          <a:ext cx="755491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Лист" r:id="rId4" imgW="10157406" imgH="1996368" progId="Excel.Sheet.12">
                  <p:embed/>
                </p:oleObj>
              </mc:Choice>
              <mc:Fallback>
                <p:oleObj name="Лист" r:id="rId4" imgW="10157406" imgH="19963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338" y="2781300"/>
                        <a:ext cx="7554912" cy="1670050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44689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15005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Лодки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25998"/>
              </p:ext>
            </p:extLst>
          </p:nvPr>
        </p:nvGraphicFramePr>
        <p:xfrm>
          <a:off x="510490" y="2276872"/>
          <a:ext cx="8406587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Лист" r:id="rId4" imgW="11361474" imgH="1943100" progId="Excel.Sheet.12">
                  <p:embed/>
                </p:oleObj>
              </mc:Choice>
              <mc:Fallback>
                <p:oleObj name="Лист" r:id="rId4" imgW="11361474" imgH="194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490" y="2276872"/>
                        <a:ext cx="8406587" cy="2070100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594"/>
            <a:ext cx="144689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3309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Менеджеры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8329"/>
              </p:ext>
            </p:extLst>
          </p:nvPr>
        </p:nvGraphicFramePr>
        <p:xfrm>
          <a:off x="1979613" y="2420938"/>
          <a:ext cx="57150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Лист" r:id="rId4" imgW="3398628" imgH="967668" progId="Excel.Sheet.12">
                  <p:embed/>
                </p:oleObj>
              </mc:Choice>
              <mc:Fallback>
                <p:oleObj name="Лист" r:id="rId4" imgW="3398628" imgH="9676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613" y="2420938"/>
                        <a:ext cx="5715000" cy="1628775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" y="25182"/>
            <a:ext cx="144689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3693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Лодки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1577"/>
              </p:ext>
            </p:extLst>
          </p:nvPr>
        </p:nvGraphicFramePr>
        <p:xfrm>
          <a:off x="179389" y="2997200"/>
          <a:ext cx="8281044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Лист" r:id="rId4" imgW="11879634" imgH="1394460" progId="Excel.Sheet.12">
                  <p:embed/>
                </p:oleObj>
              </mc:Choice>
              <mc:Fallback>
                <p:oleObj name="Лист" r:id="rId4" imgW="11879634" imgH="13944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389" y="2997200"/>
                        <a:ext cx="8281044" cy="1487488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" y="0"/>
            <a:ext cx="1446899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2782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Счет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41273"/>
              </p:ext>
            </p:extLst>
          </p:nvPr>
        </p:nvGraphicFramePr>
        <p:xfrm>
          <a:off x="1691765" y="1524451"/>
          <a:ext cx="6764203" cy="48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Лист" r:id="rId4" imgW="6835086" imgH="4945308" progId="Excel.Sheet.12">
                  <p:embed/>
                </p:oleObj>
              </mc:Choice>
              <mc:Fallback>
                <p:oleObj name="Лист" r:id="rId4" imgW="6835086" imgH="49453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765" y="1524451"/>
                        <a:ext cx="6764203" cy="4893287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3"/>
            <a:ext cx="1446899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25939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1696737"/>
            <a:ext cx="4784068" cy="792088"/>
          </a:xfrm>
          <a:solidFill>
            <a:srgbClr val="FECB00"/>
          </a:solidFill>
          <a:ln w="3175"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2339752" y="5003635"/>
            <a:ext cx="1656184" cy="540060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ойти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>
            <a:hlinkClick r:id="rId4" action="ppaction://hlinksldjump"/>
          </p:cNvPr>
          <p:cNvSpPr/>
          <p:nvPr/>
        </p:nvSpPr>
        <p:spPr>
          <a:xfrm>
            <a:off x="5251612" y="5003635"/>
            <a:ext cx="1656184" cy="540060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Войти под админом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144689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1008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Партнеры</a:t>
            </a: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85293"/>
              </p:ext>
            </p:extLst>
          </p:nvPr>
        </p:nvGraphicFramePr>
        <p:xfrm>
          <a:off x="1241425" y="2781300"/>
          <a:ext cx="71405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Лист" r:id="rId4" imgW="7139886" imgH="1584888" progId="Excel.Sheet.12">
                  <p:embed/>
                </p:oleObj>
              </mc:Choice>
              <mc:Fallback>
                <p:oleObj name="Лист" r:id="rId4" imgW="7139886" imgH="15848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1425" y="2781300"/>
                        <a:ext cx="7140575" cy="1584325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725"/>
            <a:ext cx="176368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24579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hlinkClick r:id="rId2" action="ppaction://hlinksldjump"/>
          </p:cNvPr>
          <p:cNvSpPr/>
          <p:nvPr/>
        </p:nvSpPr>
        <p:spPr>
          <a:xfrm>
            <a:off x="2555776" y="5003635"/>
            <a:ext cx="1656184" cy="540060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ойти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5916" y="3552639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815916" y="4065841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47764" y="35064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Логин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7764" y="401880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>
            <a:hlinkClick r:id="rId3" action="ppaction://hlinksldjump"/>
          </p:cNvPr>
          <p:cNvSpPr/>
          <p:nvPr/>
        </p:nvSpPr>
        <p:spPr>
          <a:xfrm>
            <a:off x="5185965" y="4999449"/>
            <a:ext cx="1656184" cy="540060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123728" y="1696737"/>
            <a:ext cx="4784068" cy="792088"/>
          </a:xfrm>
          <a:prstGeom prst="rect">
            <a:avLst/>
          </a:prstGeom>
          <a:solidFill>
            <a:srgbClr val="FECB00"/>
          </a:solidFill>
          <a:ln w="3175"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 пользователя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>
            <a:hlinkClick r:id="rId4" action="ppaction://hlinksldjump"/>
          </p:cNvPr>
          <p:cNvSpPr/>
          <p:nvPr/>
        </p:nvSpPr>
        <p:spPr>
          <a:xfrm>
            <a:off x="3923928" y="5922418"/>
            <a:ext cx="1722557" cy="564143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Восстановить пароль</a:t>
            </a:r>
          </a:p>
        </p:txBody>
      </p:sp>
      <p:sp>
        <p:nvSpPr>
          <p:cNvPr id="22" name="Скругленный прямоугольник 21">
            <a:hlinkClick r:id="rId5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1446897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9660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 w="3175"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1809" y="3277411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1809" y="3790613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369541" y="3231244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Электронная почта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6996" y="3714235"/>
            <a:ext cx="98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>
            <a:hlinkClick r:id="rId2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>
            <a:hlinkClick r:id="rId2" action="ppaction://hlinksldjump"/>
          </p:cNvPr>
          <p:cNvSpPr/>
          <p:nvPr/>
        </p:nvSpPr>
        <p:spPr>
          <a:xfrm>
            <a:off x="3506534" y="5107938"/>
            <a:ext cx="2414500" cy="540060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Зарегистрироваться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1809" y="1717731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781809" y="2230933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91618" y="1666356"/>
            <a:ext cx="6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6656" y="2176610"/>
            <a:ext cx="122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3636" y="4339556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8947" y="4306774"/>
            <a:ext cx="243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Подтвердите 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1809" y="2760326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476746" y="2708951"/>
            <a:ext cx="216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пользователя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" y="-15881"/>
            <a:ext cx="1517703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11260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1696737"/>
            <a:ext cx="4784068" cy="792088"/>
          </a:xfrm>
          <a:solidFill>
            <a:srgbClr val="FECB00"/>
          </a:solidFill>
          <a:ln w="3175"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Восстановление пароля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1809" y="3162713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1809" y="3675915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88849" y="3153203"/>
            <a:ext cx="8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Логин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2816" y="36700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Изменить 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>
            <a:hlinkClick r:id="rId2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>
            <a:hlinkClick r:id="rId2" action="ppaction://hlinksldjump"/>
          </p:cNvPr>
          <p:cNvSpPr/>
          <p:nvPr/>
        </p:nvSpPr>
        <p:spPr>
          <a:xfrm>
            <a:off x="3255622" y="4994607"/>
            <a:ext cx="2520280" cy="564143"/>
          </a:xfrm>
          <a:prstGeom prst="roundRect">
            <a:avLst/>
          </a:prstGeom>
          <a:solidFill>
            <a:srgbClr val="CF2F4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Восстановить пароль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8267" y="4219696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213578" y="4186914"/>
            <a:ext cx="243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Подтвердите 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1446899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40786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23728" y="1696737"/>
            <a:ext cx="4784068" cy="792088"/>
          </a:xfrm>
          <a:prstGeom prst="rect">
            <a:avLst/>
          </a:prstGeom>
          <a:solidFill>
            <a:srgbClr val="FECB00"/>
          </a:solidFill>
          <a:ln w="3175"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 под администратором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кругленный прямоугольник 2">
            <a:hlinkClick r:id="rId2" action="ppaction://hlinksldjump"/>
          </p:cNvPr>
          <p:cNvSpPr/>
          <p:nvPr/>
        </p:nvSpPr>
        <p:spPr>
          <a:xfrm>
            <a:off x="3823920" y="4893452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ойти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552639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815916" y="4065841"/>
            <a:ext cx="2808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447764" y="35064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Логин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7764" y="401880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6896" cy="864000"/>
          </a:xfrm>
          <a:prstGeom prst="rect">
            <a:avLst/>
          </a:prstGeom>
          <a:solidFill>
            <a:srgbClr val="004165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6813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Каталог Админа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>
            <a:hlinkClick r:id="rId2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кругленный прямоугольник 21">
            <a:hlinkClick r:id="rId3" action="ppaction://hlinksldjump"/>
          </p:cNvPr>
          <p:cNvSpPr/>
          <p:nvPr/>
        </p:nvSpPr>
        <p:spPr>
          <a:xfrm>
            <a:off x="1880084" y="4920775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Доставка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кругленный прямоугольник 22">
            <a:hlinkClick r:id="rId4" action="ppaction://hlinksldjump"/>
          </p:cNvPr>
          <p:cNvSpPr/>
          <p:nvPr/>
        </p:nvSpPr>
        <p:spPr>
          <a:xfrm>
            <a:off x="1880084" y="4131356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кругленный прямоугольник 23">
            <a:hlinkClick r:id="rId5" action="ppaction://hlinksldjump"/>
          </p:cNvPr>
          <p:cNvSpPr/>
          <p:nvPr/>
        </p:nvSpPr>
        <p:spPr>
          <a:xfrm>
            <a:off x="1880084" y="3359371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Заказы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>
            <a:hlinkClick r:id="rId6" action="ppaction://hlinksldjump"/>
          </p:cNvPr>
          <p:cNvSpPr/>
          <p:nvPr/>
        </p:nvSpPr>
        <p:spPr>
          <a:xfrm>
            <a:off x="1880084" y="2666911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Скругленный прямоугольник 25">
            <a:hlinkClick r:id="rId7" action="ppaction://hlinksldjump"/>
          </p:cNvPr>
          <p:cNvSpPr/>
          <p:nvPr/>
        </p:nvSpPr>
        <p:spPr>
          <a:xfrm>
            <a:off x="1880084" y="1916832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лодочные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>
            <a:hlinkClick r:id="rId8" action="ppaction://hlinksldjump"/>
          </p:cNvPr>
          <p:cNvSpPr/>
          <p:nvPr/>
        </p:nvSpPr>
        <p:spPr>
          <a:xfrm>
            <a:off x="5796136" y="4920775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Счет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>
            <a:hlinkClick r:id="rId9" action="ppaction://hlinksldjump"/>
          </p:cNvPr>
          <p:cNvSpPr/>
          <p:nvPr/>
        </p:nvSpPr>
        <p:spPr>
          <a:xfrm>
            <a:off x="5832336" y="4167069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Партнеры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>
            <a:hlinkClick r:id="rId10" action="ppaction://hlinksldjump"/>
          </p:cNvPr>
          <p:cNvSpPr/>
          <p:nvPr/>
        </p:nvSpPr>
        <p:spPr>
          <a:xfrm>
            <a:off x="5832336" y="3416990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Менеджеры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>
            <a:hlinkClick r:id="rId11" action="ppaction://hlinksldjump"/>
          </p:cNvPr>
          <p:cNvSpPr/>
          <p:nvPr/>
        </p:nvSpPr>
        <p:spPr>
          <a:xfrm>
            <a:off x="5832336" y="2666911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Лодки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>
            <a:hlinkClick r:id="rId12" action="ppaction://hlinksldjump"/>
          </p:cNvPr>
          <p:cNvSpPr/>
          <p:nvPr/>
        </p:nvSpPr>
        <p:spPr>
          <a:xfrm>
            <a:off x="5796136" y="1916832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доставки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" y="0"/>
            <a:ext cx="1446896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35313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Каталог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>
            <a:hlinkClick r:id="rId2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кругленный прямоугольник 24">
            <a:hlinkClick r:id="rId3" action="ppaction://hlinksldjump"/>
          </p:cNvPr>
          <p:cNvSpPr/>
          <p:nvPr/>
        </p:nvSpPr>
        <p:spPr>
          <a:xfrm>
            <a:off x="2123728" y="3199818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>
            <a:hlinkClick r:id="rId4" action="ppaction://hlinksldjump"/>
          </p:cNvPr>
          <p:cNvSpPr/>
          <p:nvPr/>
        </p:nvSpPr>
        <p:spPr>
          <a:xfrm>
            <a:off x="5647656" y="3188434"/>
            <a:ext cx="1656184" cy="540060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6897" cy="8640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667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9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548680"/>
            <a:ext cx="5180112" cy="792088"/>
          </a:xfrm>
          <a:solidFill>
            <a:srgbClr val="FECB00"/>
          </a:solidFill>
          <a:ln>
            <a:solidFill>
              <a:srgbClr val="009FDA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лодочные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>
            <a:hlinkClick r:id="rId3" action="ppaction://hlinksldjump"/>
          </p:cNvPr>
          <p:cNvSpPr/>
          <p:nvPr/>
        </p:nvSpPr>
        <p:spPr>
          <a:xfrm>
            <a:off x="7784837" y="6441415"/>
            <a:ext cx="1342262" cy="423428"/>
          </a:xfrm>
          <a:prstGeom prst="roundRect">
            <a:avLst/>
          </a:prstGeom>
          <a:solidFill>
            <a:srgbClr val="CF2F44"/>
          </a:solidFill>
          <a:ln>
            <a:solidFill>
              <a:srgbClr val="009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94349"/>
              </p:ext>
            </p:extLst>
          </p:nvPr>
        </p:nvGraphicFramePr>
        <p:xfrm>
          <a:off x="3375025" y="1557338"/>
          <a:ext cx="2676525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Лист" r:id="rId4" imgW="4562475" imgH="11582400" progId="Excel.Sheet.12">
                  <p:embed/>
                </p:oleObj>
              </mc:Choice>
              <mc:Fallback>
                <p:oleObj name="Лист" r:id="rId4" imgW="4562475" imgH="11582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5025" y="1557338"/>
                        <a:ext cx="2676525" cy="4757737"/>
                      </a:xfrm>
                      <a:prstGeom prst="rect">
                        <a:avLst/>
                      </a:prstGeom>
                      <a:solidFill>
                        <a:srgbClr val="FECB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-66265"/>
            <a:ext cx="1446898" cy="864000"/>
          </a:xfrm>
          <a:prstGeom prst="rect">
            <a:avLst/>
          </a:prstGeom>
          <a:solidFill>
            <a:schemeClr val="accent2"/>
          </a:solidFill>
          <a:ln>
            <a:solidFill>
              <a:srgbClr val="004165"/>
            </a:solidFill>
          </a:ln>
        </p:spPr>
      </p:pic>
    </p:spTree>
    <p:extLst>
      <p:ext uri="{BB962C8B-B14F-4D97-AF65-F5344CB8AC3E}">
        <p14:creationId xmlns:p14="http://schemas.microsoft.com/office/powerpoint/2010/main" val="9758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104</Words>
  <Application>Microsoft Office PowerPoint</Application>
  <PresentationFormat>Экран (4:3)</PresentationFormat>
  <Paragraphs>77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Тема Office</vt:lpstr>
      <vt:lpstr>Лист</vt:lpstr>
      <vt:lpstr>Лист Microsoft Excel</vt:lpstr>
      <vt:lpstr>Яхтенная верфь «World yachts» </vt:lpstr>
      <vt:lpstr>Авторизация</vt:lpstr>
      <vt:lpstr>Презентация PowerPoint</vt:lpstr>
      <vt:lpstr>Регистрация</vt:lpstr>
      <vt:lpstr>Восстановление пароля</vt:lpstr>
      <vt:lpstr>Презентация PowerPoint</vt:lpstr>
      <vt:lpstr>Каталог Админа</vt:lpstr>
      <vt:lpstr>Каталог</vt:lpstr>
      <vt:lpstr>Аксессуары лодочные</vt:lpstr>
      <vt:lpstr>Аксессуары</vt:lpstr>
      <vt:lpstr>Аксессуары</vt:lpstr>
      <vt:lpstr>Заказы</vt:lpstr>
      <vt:lpstr>Клиенты</vt:lpstr>
      <vt:lpstr>Критерии доставки</vt:lpstr>
      <vt:lpstr>Доставка</vt:lpstr>
      <vt:lpstr>Лодки</vt:lpstr>
      <vt:lpstr>Менеджеры</vt:lpstr>
      <vt:lpstr>Лодки</vt:lpstr>
      <vt:lpstr>Счет</vt:lpstr>
      <vt:lpstr>Партнеры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Яхтенная верфь «World yachts»</dc:title>
  <dc:creator>Пк-4-каб203</dc:creator>
  <cp:lastModifiedBy>Главный-216</cp:lastModifiedBy>
  <cp:revision>49</cp:revision>
  <dcterms:created xsi:type="dcterms:W3CDTF">2022-04-13T06:22:46Z</dcterms:created>
  <dcterms:modified xsi:type="dcterms:W3CDTF">2022-04-21T08:08:22Z</dcterms:modified>
</cp:coreProperties>
</file>