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дмин" initials="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 varScale="1">
        <p:scale>
          <a:sx n="80" d="100"/>
          <a:sy n="80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4-01T03:16:05.173" idx="1">
    <p:pos x="4921" y="572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E6C8-D47D-4CAA-8979-4EDB3D0F3B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24EB0-4963-43F0-BC83-8476C8BFE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4EB0-4963-43F0-BC83-8476C8BFE8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42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8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5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0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355-1E2F-4920-93A0-72DA8D3C235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6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дмин\Desktop\Дрожжина Виноградов 02 Сессия 1\DigitalSkills2017-авиакомпания\Общие ресурсы\Images\DS2017_TP09_Airplane-Amonic-Si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45338"/>
            <a:ext cx="4896544" cy="13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страиваемая 10">
            <a:hlinkClick r:id="" action="ppaction://hlinkshowjump?jump=nextslide" highlightClick="1"/>
          </p:cNvPr>
          <p:cNvSpPr/>
          <p:nvPr/>
        </p:nvSpPr>
        <p:spPr>
          <a:xfrm>
            <a:off x="2611996" y="3934941"/>
            <a:ext cx="3767422" cy="1008112"/>
          </a:xfrm>
          <a:prstGeom prst="actionButtonBlank">
            <a:avLst/>
          </a:prstGeom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Авторизация</a:t>
            </a:r>
            <a:endParaRPr lang="ru-RU" sz="3600" b="1" dirty="0"/>
          </a:p>
        </p:txBody>
      </p:sp>
      <p:sp>
        <p:nvSpPr>
          <p:cNvPr id="13" name="Управляющая кнопка: настраиваемая 12">
            <a:hlinkClick r:id="" action="ppaction://hlinkshowjump?jump=endshow" highlightClick="1"/>
          </p:cNvPr>
          <p:cNvSpPr/>
          <p:nvPr/>
        </p:nvSpPr>
        <p:spPr>
          <a:xfrm>
            <a:off x="7020272" y="5854749"/>
            <a:ext cx="1368152" cy="432048"/>
          </a:xfrm>
          <a:prstGeom prst="actionButtonBlank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6" y="476672"/>
            <a:ext cx="3899788" cy="11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836712"/>
            <a:ext cx="6912768" cy="46085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043357" y="303760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Логин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35474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Пароль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23477" y="3588079"/>
            <a:ext cx="3312368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23477" y="3078252"/>
            <a:ext cx="3312368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20097" y="4228619"/>
            <a:ext cx="1503805" cy="43204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Войти</a:t>
            </a: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49" name="Управляющая кнопка: настраиваемая 2048">
            <a:hlinkClick r:id="" action="ppaction://hlinkshowjump?jump=firstslide" highlightClick="1"/>
          </p:cNvPr>
          <p:cNvSpPr/>
          <p:nvPr/>
        </p:nvSpPr>
        <p:spPr>
          <a:xfrm>
            <a:off x="6948264" y="5085184"/>
            <a:ext cx="999749" cy="288032"/>
          </a:xfrm>
          <a:prstGeom prst="actionButtonBlank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2055" name="Прямоугольник 2054">
            <a:hlinkClick r:id="rId2" action="ppaction://hlinksldjump"/>
          </p:cNvPr>
          <p:cNvSpPr/>
          <p:nvPr/>
        </p:nvSpPr>
        <p:spPr>
          <a:xfrm>
            <a:off x="2079361" y="5695553"/>
            <a:ext cx="2088232" cy="5040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</a:t>
            </a:r>
            <a:endParaRPr lang="ru-RU" sz="2400" dirty="0"/>
          </a:p>
        </p:txBody>
      </p:sp>
      <p:sp>
        <p:nvSpPr>
          <p:cNvPr id="2058" name="Прямоугольник 2057">
            <a:hlinkClick r:id="rId3" action="ppaction://hlinksldjump"/>
          </p:cNvPr>
          <p:cNvSpPr/>
          <p:nvPr/>
        </p:nvSpPr>
        <p:spPr>
          <a:xfrm>
            <a:off x="4572000" y="5695553"/>
            <a:ext cx="2736304" cy="5040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Администратор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77" y="1200089"/>
            <a:ext cx="3899788" cy="11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259632" y="930974"/>
            <a:ext cx="6624736" cy="4824536"/>
            <a:chOff x="1187624" y="908720"/>
            <a:chExt cx="6912768" cy="482453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403648" y="87910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Администратор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727547" y="1628800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727547" y="2132856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40193" y="2636912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727547" y="3140968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27547" y="3645024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740193" y="4149080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настраиваемая 26">
            <a:hlinkClick r:id="" action="ppaction://hlinkshowjump?jump=nextslide" highlightClick="1"/>
          </p:cNvPr>
          <p:cNvSpPr/>
          <p:nvPr/>
        </p:nvSpPr>
        <p:spPr>
          <a:xfrm>
            <a:off x="2987824" y="4924889"/>
            <a:ext cx="1269979" cy="432048"/>
          </a:xfrm>
          <a:prstGeom prst="actionButtonBlan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8" name="Управляющая кнопка: настраиваемая 27">
            <a:hlinkClick r:id="" action="ppaction://hlinkshowjump?jump=previousslide" highlightClick="1"/>
          </p:cNvPr>
          <p:cNvSpPr/>
          <p:nvPr/>
        </p:nvSpPr>
        <p:spPr>
          <a:xfrm>
            <a:off x="5040637" y="4924889"/>
            <a:ext cx="1282625" cy="43204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</a:t>
            </a:r>
            <a:r>
              <a:rPr lang="ru-RU" dirty="0" smtClean="0">
                <a:solidFill>
                  <a:srgbClr val="FF0000"/>
                </a:solidFill>
              </a:rPr>
              <a:t>тмена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3688" y="15909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763688" y="20950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8" y="25991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31031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63688" y="36072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День рождения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763688" y="41112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Пароль</a:t>
            </a:r>
            <a:endParaRPr lang="ru-RU" dirty="0"/>
          </a:p>
        </p:txBody>
      </p:sp>
      <p:sp>
        <p:nvSpPr>
          <p:cNvPr id="37" name="Прямоугольник 36">
            <a:hlinkClick r:id="rId2" action="ppaction://hlinksldjump"/>
          </p:cNvPr>
          <p:cNvSpPr/>
          <p:nvPr/>
        </p:nvSpPr>
        <p:spPr>
          <a:xfrm>
            <a:off x="7524328" y="975127"/>
            <a:ext cx="288032" cy="2696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259632" y="980728"/>
            <a:ext cx="6624736" cy="4824536"/>
            <a:chOff x="1187624" y="908720"/>
            <a:chExt cx="6912768" cy="482453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81158" y="98072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Распределение роли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Управляющая кнопка: настраиваемая 22">
            <a:hlinkClick r:id="" action="ppaction://hlinkshowjump?jump=previousslide" highlightClick="1"/>
          </p:cNvPr>
          <p:cNvSpPr/>
          <p:nvPr/>
        </p:nvSpPr>
        <p:spPr>
          <a:xfrm>
            <a:off x="5017567" y="5085184"/>
            <a:ext cx="1282625" cy="43204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Отмена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Прямоугольник 24">
            <a:hlinkClick r:id="rId2" action="ppaction://hlinksldjump"/>
          </p:cNvPr>
          <p:cNvSpPr/>
          <p:nvPr/>
        </p:nvSpPr>
        <p:spPr>
          <a:xfrm>
            <a:off x="2662829" y="5085184"/>
            <a:ext cx="1850682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Применить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911282" y="1666606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911282" y="2170662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23928" y="2674718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911282" y="3178774"/>
            <a:ext cx="3312368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47423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947423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947423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947423" y="31409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183090" y="4010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Роль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449510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49510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38" name="Прямоугольник 37">
            <a:hlinkClick r:id="rId2" action="ppaction://hlinksldjump"/>
          </p:cNvPr>
          <p:cNvSpPr/>
          <p:nvPr/>
        </p:nvSpPr>
        <p:spPr>
          <a:xfrm>
            <a:off x="7524328" y="1052736"/>
            <a:ext cx="288032" cy="2696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9" name="Кольцо 38"/>
          <p:cNvSpPr/>
          <p:nvPr/>
        </p:nvSpPr>
        <p:spPr>
          <a:xfrm>
            <a:off x="4067944" y="3734923"/>
            <a:ext cx="191742" cy="189534"/>
          </a:xfrm>
          <a:prstGeom prst="donut">
            <a:avLst/>
          </a:prstGeom>
          <a:solidFill>
            <a:schemeClr val="bg2">
              <a:lumMod val="1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Кольцо 39"/>
          <p:cNvSpPr/>
          <p:nvPr/>
        </p:nvSpPr>
        <p:spPr>
          <a:xfrm>
            <a:off x="4067944" y="4310987"/>
            <a:ext cx="191742" cy="189534"/>
          </a:xfrm>
          <a:prstGeom prst="donut">
            <a:avLst/>
          </a:prstGeom>
          <a:solidFill>
            <a:schemeClr val="bg2">
              <a:lumMod val="1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259632" y="980728"/>
            <a:ext cx="6624736" cy="4824536"/>
            <a:chOff x="1187624" y="908720"/>
            <a:chExt cx="6912768" cy="482453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1429394" y="2852936"/>
            <a:ext cx="6336704" cy="273630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03648" y="2636912"/>
            <a:ext cx="63367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67744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995936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96136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8663" y="1530719"/>
            <a:ext cx="3151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Привет «пользователь», добро пожаловать в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AMONIC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Airlines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95111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AMONIC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Airlines Automation System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8" y="264474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Дата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1460" y="2591034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Время </a:t>
            </a:r>
          </a:p>
          <a:p>
            <a:r>
              <a:rPr lang="ru-RU" sz="1100" dirty="0" smtClean="0"/>
              <a:t>входа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125556" y="2594246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Время выхода</a:t>
            </a:r>
            <a:endParaRPr lang="ru-R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072" y="2663043"/>
            <a:ext cx="180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Время в системе</a:t>
            </a:r>
            <a:endParaRPr lang="ru-R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31276" y="2655800"/>
            <a:ext cx="180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Сбои в системе</a:t>
            </a:r>
            <a:endParaRPr lang="ru-R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2873" y="198750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Количество сбои в системе: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1960" y="159841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Время проведенное в системе: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7554" y="1609055"/>
            <a:ext cx="10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00:</a:t>
            </a:r>
            <a:r>
              <a:rPr lang="en-US" sz="1400" dirty="0" smtClean="0"/>
              <a:t>30</a:t>
            </a:r>
            <a:r>
              <a:rPr lang="ru-RU" sz="1400" dirty="0" smtClean="0"/>
              <a:t>:0</a:t>
            </a:r>
            <a:r>
              <a:rPr lang="en-US" sz="1400" dirty="0" smtClean="0"/>
              <a:t>0</a:t>
            </a:r>
            <a:endParaRPr lang="ru-R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1988840"/>
            <a:ext cx="50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38" name="Прямоугольник 37">
            <a:hlinkClick r:id="rId2" action="ppaction://hlinksldjump"/>
          </p:cNvPr>
          <p:cNvSpPr/>
          <p:nvPr/>
        </p:nvSpPr>
        <p:spPr>
          <a:xfrm>
            <a:off x="7524328" y="1071152"/>
            <a:ext cx="288032" cy="26961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74</Words>
  <Application>Microsoft Office PowerPoint</Application>
  <PresentationFormat>Экран 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Студент</cp:lastModifiedBy>
  <cp:revision>19</cp:revision>
  <dcterms:created xsi:type="dcterms:W3CDTF">2022-03-31T22:54:41Z</dcterms:created>
  <dcterms:modified xsi:type="dcterms:W3CDTF">2022-04-11T10:22:45Z</dcterms:modified>
</cp:coreProperties>
</file>