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F2265-24F0-4DD9-B3A5-99597C5C1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00B94C-3F62-43E5-8D11-217A92D52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7D4F7-1631-4A32-8E33-951A274E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98C33-75FD-4F1B-BFA5-7F7F2FE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AF673-29D4-4362-88F2-61F93FEB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45F5D-54FC-4227-9D6C-E9833BB9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F222BD-9047-4E3B-9498-7ACD7C76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ED342-6788-4A93-8936-C4F515D5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95630B-C498-4B01-B772-6D45A423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40B2A-4762-4D4C-8933-1D39A20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9DE840-5C2B-43D9-9C61-88897257F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BA70FE-2C78-4092-A53E-DA954CDEE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0C6D95-C5D4-4E72-B3BD-32410FE7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2884DA-2445-4E76-8007-836DFD09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937866-9CFB-41C6-841C-DF592E50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59FAD-B497-45EB-ABC1-3EE5815D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7B4FC3-C8B6-4F01-8EA2-045BA432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A47450-2BE6-47F0-855C-E169CFFB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06CB2-AEB4-4349-92A9-97D55F53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A509E-9CA5-499D-A3DC-F92926E4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3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FBF6B-2DA5-4ED2-BAB3-590B34C1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BD93AF-BF83-4531-8D67-75963703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BB5F7-4BEF-4CED-B474-41E43069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189B7-61B5-4104-941F-C5FDD8FC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5D1D9-2938-489A-8CA9-04466E55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95382-30A6-4A31-9243-A1116A79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A2AC7-1701-4FAD-A280-581784E36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150CD6-53CE-45F9-8D1B-7D3A2D47D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3E667A-60D9-4D14-8B8F-26E4CD3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A2F202-568F-4F54-94DA-621001A9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F893A3-FAF0-4629-AAFB-A706FD39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9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49163-8F00-4A75-B5B0-C55B62F5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0807FF-3434-4E3A-9F0E-DEAC298E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06139-A13C-4B2F-8808-B07531ED0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104CC8-0FA4-4BE3-BEB8-8C57908E3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B7F61A-C12D-4171-98F5-673494209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9BDB1D-C860-4DAD-8985-6A38B51E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6EFFA3-5EA3-4230-8FE9-E8568779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1E64FA-D955-40BC-B689-4E3B2B2B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94104-6C39-427B-B00B-D6FA0054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D8630E-1BBC-459D-99A5-C1DD9A05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7A03F1-2327-413F-8A76-443D46E8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0A15C7-2ED7-4304-A1D3-00B3C430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96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6F3919-285E-4AE4-BCE9-C42BCF89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D22B6F-7A36-47D0-BAE6-02DF1D0D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B3B3AB-3ECC-4DDB-AA81-ACE910F2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54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06B2A-7C7D-412C-BF08-59AE9C6A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38442-9BE9-4290-9DF0-46F7B4BD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3A93BD-A79E-4E36-8B80-ECF3DD80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118B65-2926-4F20-8830-8F418EFF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910AB-3C22-4598-B5E1-2F642BF6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563CC9-D49E-485C-AA4B-FED6C001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18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3F78C-86E8-4F5B-9322-AFBC2BC7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84DD7B-7303-48AD-A64B-EA2B6F243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793857-2BE9-43B8-BB89-887ADC446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8248DD-8486-4278-94CD-9B2CDF5B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24D115-111A-4ACE-B00F-DCB627A4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53EAA-3284-4BCF-A090-C2C7FD40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81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951D2-E209-44B6-A549-43C8846C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81381C-472D-41B3-9F11-E5B4291D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610DE-1F78-46CB-8CD9-6ACC4ECC4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29E0-A3F4-499A-A726-D3FD8061ADA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1C955-641A-4E04-A2D3-513B644AA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8AB04D-3543-4760-8CF5-DFB2E71C5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A0E1-F983-4486-A916-19D1C59E5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1C5FC-BA90-4085-BBA6-657733570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28/09/23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688FD6-AB10-4138-9FFB-A9DB76EF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2664-3487-4FF6-8D8F-18BAEBBC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26EC8-AE6E-4A51-B1EB-F5DDDFD4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27096D-7FCA-4350-B03D-E570DAB3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1871445"/>
            <a:ext cx="910717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2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92E87-BCB0-4DC6-8F41-16A62A82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A4FAC-014F-4715-8137-D7CE8DEE7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41129C-1AAC-4186-84EB-ADFB2588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91" y="225380"/>
            <a:ext cx="8224218" cy="640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0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C9C29-C0F9-4052-A688-D75804EA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71A99D-115F-420D-A74E-8F292A806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6" y="1253331"/>
            <a:ext cx="9866614" cy="4351338"/>
          </a:xfrm>
        </p:spPr>
      </p:pic>
    </p:spTree>
    <p:extLst>
      <p:ext uri="{BB962C8B-B14F-4D97-AF65-F5344CB8AC3E}">
        <p14:creationId xmlns:p14="http://schemas.microsoft.com/office/powerpoint/2010/main" val="187838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414D8-5254-489E-A0AC-22FB58A0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кривые/без вычитания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B8FB3F-9B31-4092-ADE7-340CE1CB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455" y="1351605"/>
            <a:ext cx="5555090" cy="5299378"/>
          </a:xfrm>
        </p:spPr>
      </p:pic>
    </p:spTree>
    <p:extLst>
      <p:ext uri="{BB962C8B-B14F-4D97-AF65-F5344CB8AC3E}">
        <p14:creationId xmlns:p14="http://schemas.microsoft.com/office/powerpoint/2010/main" val="334170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0EFC5-2AA3-41C3-8F86-EA3307D0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кривые/с вычитанием подавленной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D05B7B0-8473-4A81-A407-FFF4805CC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15966" y="1825625"/>
                <a:ext cx="2737834" cy="42378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D05B7B0-8473-4A81-A407-FFF4805CC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5966" y="1825625"/>
                <a:ext cx="2737834" cy="42378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AC5F49-0BD4-4988-8CBE-F1CBA98E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3" y="1418645"/>
            <a:ext cx="8095881" cy="50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4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4E520-BEAC-48B3-A427-53BAF8E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Кривые до 40 К/без вычитания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916B2F1D-DBF9-4F89-ADE3-39B18A1440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5966" y="1825625"/>
                <a:ext cx="2737834" cy="42378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916B2F1D-DBF9-4F89-ADE3-39B18A144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66" y="1825625"/>
                <a:ext cx="2737834" cy="4237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1DAFA5-4899-41F5-98B2-7840E072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318073" cy="38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6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C60AF-29EC-43F8-A506-A9E8D890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Кривые до 40 К/с вычитанием кривой при 40 К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51A58C2B-DBE4-4351-ABA8-20E7C974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3" y="1690687"/>
            <a:ext cx="7289443" cy="41742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2">
                <a:extLst>
                  <a:ext uri="{FF2B5EF4-FFF2-40B4-BE49-F238E27FC236}">
                    <a16:creationId xmlns:a16="http://schemas.microsoft.com/office/drawing/2014/main" id="{FF04BAC7-68A5-47AC-BFEB-ACABEE6306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5966" y="1825625"/>
                <a:ext cx="2737834" cy="42378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Объект 2">
                <a:extLst>
                  <a:ext uri="{FF2B5EF4-FFF2-40B4-BE49-F238E27FC236}">
                    <a16:creationId xmlns:a16="http://schemas.microsoft.com/office/drawing/2014/main" id="{FF04BAC7-68A5-47AC-BFEB-ACABEE63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66" y="1825625"/>
                <a:ext cx="2737834" cy="4237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9886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28/09/23</vt:lpstr>
      <vt:lpstr>Презентация PowerPoint</vt:lpstr>
      <vt:lpstr>Презентация PowerPoint</vt:lpstr>
      <vt:lpstr>Презентация PowerPoint</vt:lpstr>
      <vt:lpstr>Все кривые/без вычитания</vt:lpstr>
      <vt:lpstr>Все кривые/с вычитанием подавленной</vt:lpstr>
      <vt:lpstr>Кривые до 40 К/без вычитания</vt:lpstr>
      <vt:lpstr>Кривые до 40 К/с вычитанием кривой при 40 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28/09/23</dc:title>
  <dc:creator>a a</dc:creator>
  <cp:lastModifiedBy>a a</cp:lastModifiedBy>
  <cp:revision>4</cp:revision>
  <dcterms:created xsi:type="dcterms:W3CDTF">2023-10-02T02:40:17Z</dcterms:created>
  <dcterms:modified xsi:type="dcterms:W3CDTF">2023-10-02T03:16:26Z</dcterms:modified>
</cp:coreProperties>
</file>