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1168" r:id="rId5"/>
    <p:sldId id="1744" r:id="rId6"/>
    <p:sldId id="2110" r:id="rId7"/>
    <p:sldId id="2113" r:id="rId8"/>
    <p:sldId id="2114" r:id="rId9"/>
    <p:sldId id="2115" r:id="rId10"/>
    <p:sldId id="2116" r:id="rId11"/>
    <p:sldId id="2117" r:id="rId12"/>
    <p:sldId id="2119" r:id="rId13"/>
    <p:sldId id="2118" r:id="rId14"/>
    <p:sldId id="1217" r:id="rId15"/>
  </p:sldIdLst>
  <p:sldSz cx="12192000" cy="6858000"/>
  <p:notesSz cx="6797675" cy="9872663"/>
  <p:defaultTextStyle>
    <a:defPPr>
      <a:defRPr lang="en-US"/>
    </a:defPPr>
    <a:lvl1pPr marL="0" algn="l" defTabSz="51948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9488" algn="l" defTabSz="51948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8977" algn="l" defTabSz="51948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8465" algn="l" defTabSz="51948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77952" algn="l" defTabSz="51948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97440" algn="l" defTabSz="51948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16929" algn="l" defTabSz="51948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36417" algn="l" defTabSz="51948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55905" algn="l" defTabSz="51948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666FF"/>
    <a:srgbClr val="FF6600"/>
    <a:srgbClr val="FC502E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E6BCA-B687-47B4-B221-412AF81A4353}" v="113" dt="2021-11-16T10:58:39.4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280" autoAdjust="0"/>
  </p:normalViewPr>
  <p:slideViewPr>
    <p:cSldViewPr snapToGrid="0" snapToObjects="1">
      <p:cViewPr varScale="1">
        <p:scale>
          <a:sx n="114" d="100"/>
          <a:sy n="114" d="100"/>
        </p:scale>
        <p:origin x="34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4336"/>
    </p:cViewPr>
  </p:sorterViewPr>
  <p:notesViewPr>
    <p:cSldViewPr snapToGrid="0" snapToObjects="1">
      <p:cViewPr varScale="1">
        <p:scale>
          <a:sx n="53" d="100"/>
          <a:sy n="53" d="100"/>
        </p:scale>
        <p:origin x="227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chin, Dmitry" userId="f52d794d-32e1-4046-9474-03707a5671c2" providerId="ADAL" clId="{58CE6BCA-B687-47B4-B221-412AF81A4353}"/>
    <pc:docChg chg="undo custSel addSld delSld modSld">
      <pc:chgData name="Kochin, Dmitry" userId="f52d794d-32e1-4046-9474-03707a5671c2" providerId="ADAL" clId="{58CE6BCA-B687-47B4-B221-412AF81A4353}" dt="2021-11-16T11:02:39.221" v="2685" actId="14100"/>
      <pc:docMkLst>
        <pc:docMk/>
      </pc:docMkLst>
      <pc:sldChg chg="del">
        <pc:chgData name="Kochin, Dmitry" userId="f52d794d-32e1-4046-9474-03707a5671c2" providerId="ADAL" clId="{58CE6BCA-B687-47B4-B221-412AF81A4353}" dt="2021-11-16T11:02:07.773" v="2676" actId="47"/>
        <pc:sldMkLst>
          <pc:docMk/>
          <pc:sldMk cId="1044822233" sldId="373"/>
        </pc:sldMkLst>
      </pc:sldChg>
      <pc:sldChg chg="del">
        <pc:chgData name="Kochin, Dmitry" userId="f52d794d-32e1-4046-9474-03707a5671c2" providerId="ADAL" clId="{58CE6BCA-B687-47B4-B221-412AF81A4353}" dt="2021-11-16T11:02:08.600" v="2677" actId="47"/>
        <pc:sldMkLst>
          <pc:docMk/>
          <pc:sldMk cId="608291746" sldId="376"/>
        </pc:sldMkLst>
      </pc:sldChg>
      <pc:sldChg chg="del">
        <pc:chgData name="Kochin, Dmitry" userId="f52d794d-32e1-4046-9474-03707a5671c2" providerId="ADAL" clId="{58CE6BCA-B687-47B4-B221-412AF81A4353}" dt="2021-11-16T11:02:09.676" v="2678" actId="47"/>
        <pc:sldMkLst>
          <pc:docMk/>
          <pc:sldMk cId="1320368836" sldId="377"/>
        </pc:sldMkLst>
      </pc:sldChg>
      <pc:sldChg chg="modSp add del mod">
        <pc:chgData name="Kochin, Dmitry" userId="f52d794d-32e1-4046-9474-03707a5671c2" providerId="ADAL" clId="{58CE6BCA-B687-47B4-B221-412AF81A4353}" dt="2021-11-16T08:28:22.918" v="1350" actId="47"/>
        <pc:sldMkLst>
          <pc:docMk/>
          <pc:sldMk cId="1897073960" sldId="378"/>
        </pc:sldMkLst>
        <pc:spChg chg="mod">
          <ac:chgData name="Kochin, Dmitry" userId="f52d794d-32e1-4046-9474-03707a5671c2" providerId="ADAL" clId="{58CE6BCA-B687-47B4-B221-412AF81A4353}" dt="2021-11-16T06:35:45.083" v="94" actId="207"/>
          <ac:spMkLst>
            <pc:docMk/>
            <pc:sldMk cId="1897073960" sldId="378"/>
            <ac:spMk id="2" creationId="{3897AE1C-DDD1-4A18-A8D5-8FBF8BB35051}"/>
          </ac:spMkLst>
        </pc:spChg>
      </pc:sldChg>
      <pc:sldChg chg="del">
        <pc:chgData name="Kochin, Dmitry" userId="f52d794d-32e1-4046-9474-03707a5671c2" providerId="ADAL" clId="{58CE6BCA-B687-47B4-B221-412AF81A4353}" dt="2021-11-16T11:02:16.412" v="2684" actId="47"/>
        <pc:sldMkLst>
          <pc:docMk/>
          <pc:sldMk cId="917485904" sldId="683"/>
        </pc:sldMkLst>
      </pc:sldChg>
      <pc:sldChg chg="del">
        <pc:chgData name="Kochin, Dmitry" userId="f52d794d-32e1-4046-9474-03707a5671c2" providerId="ADAL" clId="{58CE6BCA-B687-47B4-B221-412AF81A4353}" dt="2021-11-16T11:02:06.865" v="2675" actId="47"/>
        <pc:sldMkLst>
          <pc:docMk/>
          <pc:sldMk cId="4153340937" sldId="1158"/>
        </pc:sldMkLst>
      </pc:sldChg>
      <pc:sldChg chg="del">
        <pc:chgData name="Kochin, Dmitry" userId="f52d794d-32e1-4046-9474-03707a5671c2" providerId="ADAL" clId="{58CE6BCA-B687-47B4-B221-412AF81A4353}" dt="2021-11-16T11:02:11.456" v="2680" actId="47"/>
        <pc:sldMkLst>
          <pc:docMk/>
          <pc:sldMk cId="3401049183" sldId="1161"/>
        </pc:sldMkLst>
      </pc:sldChg>
      <pc:sldChg chg="del">
        <pc:chgData name="Kochin, Dmitry" userId="f52d794d-32e1-4046-9474-03707a5671c2" providerId="ADAL" clId="{58CE6BCA-B687-47B4-B221-412AF81A4353}" dt="2021-11-16T08:32:23.148" v="1352" actId="47"/>
        <pc:sldMkLst>
          <pc:docMk/>
          <pc:sldMk cId="510667033" sldId="1165"/>
        </pc:sldMkLst>
      </pc:sldChg>
      <pc:sldChg chg="modSp mod">
        <pc:chgData name="Kochin, Dmitry" userId="f52d794d-32e1-4046-9474-03707a5671c2" providerId="ADAL" clId="{58CE6BCA-B687-47B4-B221-412AF81A4353}" dt="2021-11-16T06:27:41.866" v="78"/>
        <pc:sldMkLst>
          <pc:docMk/>
          <pc:sldMk cId="3517088706" sldId="1168"/>
        </pc:sldMkLst>
        <pc:spChg chg="mod">
          <ac:chgData name="Kochin, Dmitry" userId="f52d794d-32e1-4046-9474-03707a5671c2" providerId="ADAL" clId="{58CE6BCA-B687-47B4-B221-412AF81A4353}" dt="2021-11-16T06:27:14.323" v="11" actId="20577"/>
          <ac:spMkLst>
            <pc:docMk/>
            <pc:sldMk cId="3517088706" sldId="1168"/>
            <ac:spMk id="2" creationId="{00000000-0000-0000-0000-000000000000}"/>
          </ac:spMkLst>
        </pc:spChg>
        <pc:spChg chg="mod">
          <ac:chgData name="Kochin, Dmitry" userId="f52d794d-32e1-4046-9474-03707a5671c2" providerId="ADAL" clId="{58CE6BCA-B687-47B4-B221-412AF81A4353}" dt="2021-11-16T06:27:41.866" v="78"/>
          <ac:spMkLst>
            <pc:docMk/>
            <pc:sldMk cId="3517088706" sldId="1168"/>
            <ac:spMk id="4" creationId="{00000000-0000-0000-0000-000000000000}"/>
          </ac:spMkLst>
        </pc:spChg>
      </pc:sldChg>
      <pc:sldChg chg="del">
        <pc:chgData name="Kochin, Dmitry" userId="f52d794d-32e1-4046-9474-03707a5671c2" providerId="ADAL" clId="{58CE6BCA-B687-47B4-B221-412AF81A4353}" dt="2021-11-16T11:02:10.268" v="2679" actId="47"/>
        <pc:sldMkLst>
          <pc:docMk/>
          <pc:sldMk cId="2965450946" sldId="1219"/>
        </pc:sldMkLst>
      </pc:sldChg>
      <pc:sldChg chg="del">
        <pc:chgData name="Kochin, Dmitry" userId="f52d794d-32e1-4046-9474-03707a5671c2" providerId="ADAL" clId="{58CE6BCA-B687-47B4-B221-412AF81A4353}" dt="2021-11-16T11:02:13.339" v="2681" actId="47"/>
        <pc:sldMkLst>
          <pc:docMk/>
          <pc:sldMk cId="2784257041" sldId="1741"/>
        </pc:sldMkLst>
      </pc:sldChg>
      <pc:sldChg chg="del">
        <pc:chgData name="Kochin, Dmitry" userId="f52d794d-32e1-4046-9474-03707a5671c2" providerId="ADAL" clId="{58CE6BCA-B687-47B4-B221-412AF81A4353}" dt="2021-11-16T11:02:13.936" v="2682" actId="47"/>
        <pc:sldMkLst>
          <pc:docMk/>
          <pc:sldMk cId="4081814447" sldId="1742"/>
        </pc:sldMkLst>
      </pc:sldChg>
      <pc:sldChg chg="del">
        <pc:chgData name="Kochin, Dmitry" userId="f52d794d-32e1-4046-9474-03707a5671c2" providerId="ADAL" clId="{58CE6BCA-B687-47B4-B221-412AF81A4353}" dt="2021-11-16T11:02:14.456" v="2683" actId="47"/>
        <pc:sldMkLst>
          <pc:docMk/>
          <pc:sldMk cId="2393103404" sldId="1743"/>
        </pc:sldMkLst>
      </pc:sldChg>
      <pc:sldChg chg="addSp delSp modSp add mod">
        <pc:chgData name="Kochin, Dmitry" userId="f52d794d-32e1-4046-9474-03707a5671c2" providerId="ADAL" clId="{58CE6BCA-B687-47B4-B221-412AF81A4353}" dt="2021-11-16T09:17:02.153" v="1493" actId="14100"/>
        <pc:sldMkLst>
          <pc:docMk/>
          <pc:sldMk cId="742393216" sldId="1744"/>
        </pc:sldMkLst>
        <pc:spChg chg="mod">
          <ac:chgData name="Kochin, Dmitry" userId="f52d794d-32e1-4046-9474-03707a5671c2" providerId="ADAL" clId="{58CE6BCA-B687-47B4-B221-412AF81A4353}" dt="2021-11-16T06:35:58.859" v="96" actId="2711"/>
          <ac:spMkLst>
            <pc:docMk/>
            <pc:sldMk cId="742393216" sldId="1744"/>
            <ac:spMk id="2" creationId="{3897AE1C-DDD1-4A18-A8D5-8FBF8BB35051}"/>
          </ac:spMkLst>
        </pc:spChg>
        <pc:spChg chg="add del mod ord">
          <ac:chgData name="Kochin, Dmitry" userId="f52d794d-32e1-4046-9474-03707a5671c2" providerId="ADAL" clId="{58CE6BCA-B687-47B4-B221-412AF81A4353}" dt="2021-11-16T06:36:34.751" v="100" actId="478"/>
          <ac:spMkLst>
            <pc:docMk/>
            <pc:sldMk cId="742393216" sldId="1744"/>
            <ac:spMk id="3" creationId="{7EE933BA-D5A9-426C-954F-F6DB74E0DFE1}"/>
          </ac:spMkLst>
        </pc:spChg>
        <pc:spChg chg="del">
          <ac:chgData name="Kochin, Dmitry" userId="f52d794d-32e1-4046-9474-03707a5671c2" providerId="ADAL" clId="{58CE6BCA-B687-47B4-B221-412AF81A4353}" dt="2021-11-16T06:35:17.211" v="87" actId="478"/>
          <ac:spMkLst>
            <pc:docMk/>
            <pc:sldMk cId="742393216" sldId="1744"/>
            <ac:spMk id="6" creationId="{FF5EE8A8-BF9D-45C8-AFF7-F98303C37C81}"/>
          </ac:spMkLst>
        </pc:spChg>
        <pc:spChg chg="del">
          <ac:chgData name="Kochin, Dmitry" userId="f52d794d-32e1-4046-9474-03707a5671c2" providerId="ADAL" clId="{58CE6BCA-B687-47B4-B221-412AF81A4353}" dt="2021-11-16T06:35:15.242" v="86" actId="478"/>
          <ac:spMkLst>
            <pc:docMk/>
            <pc:sldMk cId="742393216" sldId="1744"/>
            <ac:spMk id="14" creationId="{2E0AFB80-CE48-4C92-A46C-CF5C67F49D31}"/>
          </ac:spMkLst>
        </pc:spChg>
        <pc:spChg chg="add mod">
          <ac:chgData name="Kochin, Dmitry" userId="f52d794d-32e1-4046-9474-03707a5671c2" providerId="ADAL" clId="{58CE6BCA-B687-47B4-B221-412AF81A4353}" dt="2021-11-16T08:49:44.180" v="1354" actId="113"/>
          <ac:spMkLst>
            <pc:docMk/>
            <pc:sldMk cId="742393216" sldId="1744"/>
            <ac:spMk id="28" creationId="{C3BBB84B-C199-4EF4-8847-EEB2993F9784}"/>
          </ac:spMkLst>
        </pc:spChg>
        <pc:spChg chg="add mod">
          <ac:chgData name="Kochin, Dmitry" userId="f52d794d-32e1-4046-9474-03707a5671c2" providerId="ADAL" clId="{58CE6BCA-B687-47B4-B221-412AF81A4353}" dt="2021-11-16T08:51:53.482" v="1401" actId="313"/>
          <ac:spMkLst>
            <pc:docMk/>
            <pc:sldMk cId="742393216" sldId="1744"/>
            <ac:spMk id="30" creationId="{B9C142C8-101D-4C70-AC4B-8D9007D21832}"/>
          </ac:spMkLst>
        </pc:spChg>
        <pc:spChg chg="add mod">
          <ac:chgData name="Kochin, Dmitry" userId="f52d794d-32e1-4046-9474-03707a5671c2" providerId="ADAL" clId="{58CE6BCA-B687-47B4-B221-412AF81A4353}" dt="2021-11-16T07:18:43.336" v="728" actId="1076"/>
          <ac:spMkLst>
            <pc:docMk/>
            <pc:sldMk cId="742393216" sldId="1744"/>
            <ac:spMk id="32" creationId="{86051B25-FA79-4700-99A0-5EF55B439E56}"/>
          </ac:spMkLst>
        </pc:spChg>
        <pc:spChg chg="add mod">
          <ac:chgData name="Kochin, Dmitry" userId="f52d794d-32e1-4046-9474-03707a5671c2" providerId="ADAL" clId="{58CE6BCA-B687-47B4-B221-412AF81A4353}" dt="2021-11-16T07:21:06.437" v="839" actId="20577"/>
          <ac:spMkLst>
            <pc:docMk/>
            <pc:sldMk cId="742393216" sldId="1744"/>
            <ac:spMk id="35" creationId="{A7A8B6F4-77A2-4C43-8794-57A45DAD0D13}"/>
          </ac:spMkLst>
        </pc:spChg>
        <pc:spChg chg="add mod">
          <ac:chgData name="Kochin, Dmitry" userId="f52d794d-32e1-4046-9474-03707a5671c2" providerId="ADAL" clId="{58CE6BCA-B687-47B4-B221-412AF81A4353}" dt="2021-11-16T07:38:43.011" v="1349" actId="5793"/>
          <ac:spMkLst>
            <pc:docMk/>
            <pc:sldMk cId="742393216" sldId="1744"/>
            <ac:spMk id="38" creationId="{9C7289AF-20CC-418D-9EAD-00CD85B88237}"/>
          </ac:spMkLst>
        </pc:spChg>
        <pc:spChg chg="add mod">
          <ac:chgData name="Kochin, Dmitry" userId="f52d794d-32e1-4046-9474-03707a5671c2" providerId="ADAL" clId="{58CE6BCA-B687-47B4-B221-412AF81A4353}" dt="2021-11-16T08:28:31.550" v="1351" actId="313"/>
          <ac:spMkLst>
            <pc:docMk/>
            <pc:sldMk cId="742393216" sldId="1744"/>
            <ac:spMk id="41" creationId="{573DE5D8-4404-4A06-BBD2-B0107F1BCAAA}"/>
          </ac:spMkLst>
        </pc:spChg>
        <pc:picChg chg="del">
          <ac:chgData name="Kochin, Dmitry" userId="f52d794d-32e1-4046-9474-03707a5671c2" providerId="ADAL" clId="{58CE6BCA-B687-47B4-B221-412AF81A4353}" dt="2021-11-16T06:35:09.859" v="81" actId="478"/>
          <ac:picMkLst>
            <pc:docMk/>
            <pc:sldMk cId="742393216" sldId="1744"/>
            <ac:picMk id="5" creationId="{C7C5B9DF-8A63-43D1-B1F9-50FFA9F57461}"/>
          </ac:picMkLst>
        </pc:picChg>
        <pc:picChg chg="add del mod">
          <ac:chgData name="Kochin, Dmitry" userId="f52d794d-32e1-4046-9474-03707a5671c2" providerId="ADAL" clId="{58CE6BCA-B687-47B4-B221-412AF81A4353}" dt="2021-11-16T06:37:59.720" v="111" actId="931"/>
          <ac:picMkLst>
            <pc:docMk/>
            <pc:sldMk cId="742393216" sldId="1744"/>
            <ac:picMk id="7" creationId="{8C95B1BE-B2C5-4CA1-8126-E8E8F4C1B14E}"/>
          </ac:picMkLst>
        </pc:picChg>
        <pc:picChg chg="del">
          <ac:chgData name="Kochin, Dmitry" userId="f52d794d-32e1-4046-9474-03707a5671c2" providerId="ADAL" clId="{58CE6BCA-B687-47B4-B221-412AF81A4353}" dt="2021-11-16T06:35:18.102" v="88" actId="478"/>
          <ac:picMkLst>
            <pc:docMk/>
            <pc:sldMk cId="742393216" sldId="1744"/>
            <ac:picMk id="8" creationId="{F3C305F2-279C-4AA8-98D8-823B1F371860}"/>
          </ac:picMkLst>
        </pc:picChg>
        <pc:picChg chg="del">
          <ac:chgData name="Kochin, Dmitry" userId="f52d794d-32e1-4046-9474-03707a5671c2" providerId="ADAL" clId="{58CE6BCA-B687-47B4-B221-412AF81A4353}" dt="2021-11-16T06:35:19.614" v="91" actId="478"/>
          <ac:picMkLst>
            <pc:docMk/>
            <pc:sldMk cId="742393216" sldId="1744"/>
            <ac:picMk id="10" creationId="{517D9691-B413-41C2-9088-5BDBCCAA020A}"/>
          </ac:picMkLst>
        </pc:picChg>
        <pc:picChg chg="del">
          <ac:chgData name="Kochin, Dmitry" userId="f52d794d-32e1-4046-9474-03707a5671c2" providerId="ADAL" clId="{58CE6BCA-B687-47B4-B221-412AF81A4353}" dt="2021-11-16T06:35:18.638" v="89" actId="478"/>
          <ac:picMkLst>
            <pc:docMk/>
            <pc:sldMk cId="742393216" sldId="1744"/>
            <ac:picMk id="11" creationId="{B0D6EA88-D993-4C7B-B563-CE84BD3AB2C9}"/>
          </ac:picMkLst>
        </pc:picChg>
        <pc:picChg chg="del">
          <ac:chgData name="Kochin, Dmitry" userId="f52d794d-32e1-4046-9474-03707a5671c2" providerId="ADAL" clId="{58CE6BCA-B687-47B4-B221-412AF81A4353}" dt="2021-11-16T06:35:19.137" v="90" actId="478"/>
          <ac:picMkLst>
            <pc:docMk/>
            <pc:sldMk cId="742393216" sldId="1744"/>
            <ac:picMk id="12" creationId="{A51A2ED4-2623-43CB-8AEA-A262FA072DAD}"/>
          </ac:picMkLst>
        </pc:picChg>
        <pc:picChg chg="del">
          <ac:chgData name="Kochin, Dmitry" userId="f52d794d-32e1-4046-9474-03707a5671c2" providerId="ADAL" clId="{58CE6BCA-B687-47B4-B221-412AF81A4353}" dt="2021-11-16T06:35:20.159" v="92" actId="478"/>
          <ac:picMkLst>
            <pc:docMk/>
            <pc:sldMk cId="742393216" sldId="1744"/>
            <ac:picMk id="13" creationId="{3343F891-3D0A-4372-9B7D-BB8BC3FC2C22}"/>
          </ac:picMkLst>
        </pc:picChg>
        <pc:picChg chg="del">
          <ac:chgData name="Kochin, Dmitry" userId="f52d794d-32e1-4046-9474-03707a5671c2" providerId="ADAL" clId="{58CE6BCA-B687-47B4-B221-412AF81A4353}" dt="2021-11-16T06:35:11.951" v="83" actId="478"/>
          <ac:picMkLst>
            <pc:docMk/>
            <pc:sldMk cId="742393216" sldId="1744"/>
            <ac:picMk id="15" creationId="{03CC2488-C9D5-49C7-82A0-4C9074327B62}"/>
          </ac:picMkLst>
        </pc:picChg>
        <pc:picChg chg="del">
          <ac:chgData name="Kochin, Dmitry" userId="f52d794d-32e1-4046-9474-03707a5671c2" providerId="ADAL" clId="{58CE6BCA-B687-47B4-B221-412AF81A4353}" dt="2021-11-16T06:35:12.410" v="84" actId="478"/>
          <ac:picMkLst>
            <pc:docMk/>
            <pc:sldMk cId="742393216" sldId="1744"/>
            <ac:picMk id="16" creationId="{24EB8B73-93D3-48B4-80CD-F033D9CCCE42}"/>
          </ac:picMkLst>
        </pc:picChg>
        <pc:picChg chg="add del mod">
          <ac:chgData name="Kochin, Dmitry" userId="f52d794d-32e1-4046-9474-03707a5671c2" providerId="ADAL" clId="{58CE6BCA-B687-47B4-B221-412AF81A4353}" dt="2021-11-16T06:38:23.534" v="117" actId="478"/>
          <ac:picMkLst>
            <pc:docMk/>
            <pc:sldMk cId="742393216" sldId="1744"/>
            <ac:picMk id="17" creationId="{1FA187D0-079A-4699-95D7-17F3339944B2}"/>
          </ac:picMkLst>
        </pc:picChg>
        <pc:picChg chg="add del mod">
          <ac:chgData name="Kochin, Dmitry" userId="f52d794d-32e1-4046-9474-03707a5671c2" providerId="ADAL" clId="{58CE6BCA-B687-47B4-B221-412AF81A4353}" dt="2021-11-16T06:39:51.656" v="129" actId="478"/>
          <ac:picMkLst>
            <pc:docMk/>
            <pc:sldMk cId="742393216" sldId="1744"/>
            <ac:picMk id="19" creationId="{100F381A-A6E3-418B-A854-BF5ABBEFF756}"/>
          </ac:picMkLst>
        </pc:picChg>
        <pc:picChg chg="add del mod">
          <ac:chgData name="Kochin, Dmitry" userId="f52d794d-32e1-4046-9474-03707a5671c2" providerId="ADAL" clId="{58CE6BCA-B687-47B4-B221-412AF81A4353}" dt="2021-11-16T06:48:54.737" v="140" actId="478"/>
          <ac:picMkLst>
            <pc:docMk/>
            <pc:sldMk cId="742393216" sldId="1744"/>
            <ac:picMk id="21" creationId="{601B7983-F101-425D-BE4D-9D0A999E8DC0}"/>
          </ac:picMkLst>
        </pc:picChg>
        <pc:picChg chg="add del mod">
          <ac:chgData name="Kochin, Dmitry" userId="f52d794d-32e1-4046-9474-03707a5671c2" providerId="ADAL" clId="{58CE6BCA-B687-47B4-B221-412AF81A4353}" dt="2021-11-16T06:52:03.736" v="144" actId="478"/>
          <ac:picMkLst>
            <pc:docMk/>
            <pc:sldMk cId="742393216" sldId="1744"/>
            <ac:picMk id="23" creationId="{E80B10E4-B38A-4892-8F13-26B3AAFF585B}"/>
          </ac:picMkLst>
        </pc:picChg>
        <pc:picChg chg="add mod">
          <ac:chgData name="Kochin, Dmitry" userId="f52d794d-32e1-4046-9474-03707a5671c2" providerId="ADAL" clId="{58CE6BCA-B687-47B4-B221-412AF81A4353}" dt="2021-11-16T06:52:30.485" v="151" actId="1440"/>
          <ac:picMkLst>
            <pc:docMk/>
            <pc:sldMk cId="742393216" sldId="1744"/>
            <ac:picMk id="25" creationId="{4BDAD098-6694-4AEB-BE85-DD4D5A9EFC09}"/>
          </ac:picMkLst>
        </pc:picChg>
        <pc:picChg chg="add mod">
          <ac:chgData name="Kochin, Dmitry" userId="f52d794d-32e1-4046-9474-03707a5671c2" providerId="ADAL" clId="{58CE6BCA-B687-47B4-B221-412AF81A4353}" dt="2021-11-16T09:16:59.816" v="1492" actId="14100"/>
          <ac:picMkLst>
            <pc:docMk/>
            <pc:sldMk cId="742393216" sldId="1744"/>
            <ac:picMk id="26" creationId="{145E8849-9C1C-409F-AC9C-1D4779EB98AC}"/>
          </ac:picMkLst>
        </pc:picChg>
        <pc:picChg chg="add mod">
          <ac:chgData name="Kochin, Dmitry" userId="f52d794d-32e1-4046-9474-03707a5671c2" providerId="ADAL" clId="{58CE6BCA-B687-47B4-B221-412AF81A4353}" dt="2021-11-16T09:17:02.153" v="1493" actId="14100"/>
          <ac:picMkLst>
            <pc:docMk/>
            <pc:sldMk cId="742393216" sldId="1744"/>
            <ac:picMk id="27" creationId="{1CADF857-1968-42CC-860F-373A9861CA07}"/>
          </ac:picMkLst>
        </pc:picChg>
        <pc:picChg chg="add mod">
          <ac:chgData name="Kochin, Dmitry" userId="f52d794d-32e1-4046-9474-03707a5671c2" providerId="ADAL" clId="{58CE6BCA-B687-47B4-B221-412AF81A4353}" dt="2021-11-16T07:18:46.199" v="729" actId="1076"/>
          <ac:picMkLst>
            <pc:docMk/>
            <pc:sldMk cId="742393216" sldId="1744"/>
            <ac:picMk id="29" creationId="{9B2235AC-749F-4AA9-A1DC-11A33C19BD19}"/>
          </ac:picMkLst>
        </pc:picChg>
        <pc:picChg chg="add mod">
          <ac:chgData name="Kochin, Dmitry" userId="f52d794d-32e1-4046-9474-03707a5671c2" providerId="ADAL" clId="{58CE6BCA-B687-47B4-B221-412AF81A4353}" dt="2021-11-16T07:23:25.920" v="858" actId="1076"/>
          <ac:picMkLst>
            <pc:docMk/>
            <pc:sldMk cId="742393216" sldId="1744"/>
            <ac:picMk id="31" creationId="{97181C01-5793-4E19-BF87-AEF84CE129AC}"/>
          </ac:picMkLst>
        </pc:picChg>
        <pc:picChg chg="del">
          <ac:chgData name="Kochin, Dmitry" userId="f52d794d-32e1-4046-9474-03707a5671c2" providerId="ADAL" clId="{58CE6BCA-B687-47B4-B221-412AF81A4353}" dt="2021-11-16T06:35:11.313" v="82" actId="478"/>
          <ac:picMkLst>
            <pc:docMk/>
            <pc:sldMk cId="742393216" sldId="1744"/>
            <ac:picMk id="1026" creationId="{BC42F50A-0AB5-489A-8856-0F64B49C7F58}"/>
          </ac:picMkLst>
        </pc:picChg>
        <pc:picChg chg="add mod">
          <ac:chgData name="Kochin, Dmitry" userId="f52d794d-32e1-4046-9474-03707a5671c2" providerId="ADAL" clId="{58CE6BCA-B687-47B4-B221-412AF81A4353}" dt="2021-11-16T07:18:50.817" v="730" actId="1076"/>
          <ac:picMkLst>
            <pc:docMk/>
            <pc:sldMk cId="742393216" sldId="1744"/>
            <ac:picMk id="1028" creationId="{DB7FB945-0525-4709-8273-EAA88902B258}"/>
          </ac:picMkLst>
        </pc:picChg>
        <pc:picChg chg="add del mod">
          <ac:chgData name="Kochin, Dmitry" userId="f52d794d-32e1-4046-9474-03707a5671c2" providerId="ADAL" clId="{58CE6BCA-B687-47B4-B221-412AF81A4353}" dt="2021-11-16T07:22:38.493" v="855" actId="478"/>
          <ac:picMkLst>
            <pc:docMk/>
            <pc:sldMk cId="742393216" sldId="1744"/>
            <ac:picMk id="1030" creationId="{EC6C0E2D-BE91-4EE6-8898-472D67C1DA1A}"/>
          </ac:picMkLst>
        </pc:picChg>
        <pc:picChg chg="del">
          <ac:chgData name="Kochin, Dmitry" userId="f52d794d-32e1-4046-9474-03707a5671c2" providerId="ADAL" clId="{58CE6BCA-B687-47B4-B221-412AF81A4353}" dt="2021-11-16T06:35:12.910" v="85" actId="478"/>
          <ac:picMkLst>
            <pc:docMk/>
            <pc:sldMk cId="742393216" sldId="1744"/>
            <ac:picMk id="1032" creationId="{30459221-1697-4384-9F7D-756EB0BA7B49}"/>
          </ac:picMkLst>
        </pc:picChg>
        <pc:picChg chg="add del mod">
          <ac:chgData name="Kochin, Dmitry" userId="f52d794d-32e1-4046-9474-03707a5671c2" providerId="ADAL" clId="{58CE6BCA-B687-47B4-B221-412AF81A4353}" dt="2021-11-16T07:26:46.134" v="909" actId="478"/>
          <ac:picMkLst>
            <pc:docMk/>
            <pc:sldMk cId="742393216" sldId="1744"/>
            <ac:picMk id="1034" creationId="{7C70A99D-B0C2-4AAB-A56C-80F0D338AAD4}"/>
          </ac:picMkLst>
        </pc:picChg>
        <pc:picChg chg="add mod">
          <ac:chgData name="Kochin, Dmitry" userId="f52d794d-32e1-4046-9474-03707a5671c2" providerId="ADAL" clId="{58CE6BCA-B687-47B4-B221-412AF81A4353}" dt="2021-11-16T07:27:00.543" v="912" actId="1076"/>
          <ac:picMkLst>
            <pc:docMk/>
            <pc:sldMk cId="742393216" sldId="1744"/>
            <ac:picMk id="1036" creationId="{DE6630D7-EB5F-407B-9539-0EE3023F2162}"/>
          </ac:picMkLst>
        </pc:picChg>
        <pc:picChg chg="add mod">
          <ac:chgData name="Kochin, Dmitry" userId="f52d794d-32e1-4046-9474-03707a5671c2" providerId="ADAL" clId="{58CE6BCA-B687-47B4-B221-412AF81A4353}" dt="2021-11-16T07:38:35.085" v="1348" actId="1076"/>
          <ac:picMkLst>
            <pc:docMk/>
            <pc:sldMk cId="742393216" sldId="1744"/>
            <ac:picMk id="1038" creationId="{6A33850A-5E82-44FB-9C54-FD178A55F638}"/>
          </ac:picMkLst>
        </pc:picChg>
      </pc:sldChg>
      <pc:sldChg chg="addSp delSp modSp add mod">
        <pc:chgData name="Kochin, Dmitry" userId="f52d794d-32e1-4046-9474-03707a5671c2" providerId="ADAL" clId="{58CE6BCA-B687-47B4-B221-412AF81A4353}" dt="2021-11-16T09:14:41.115" v="1465" actId="404"/>
        <pc:sldMkLst>
          <pc:docMk/>
          <pc:sldMk cId="3748452073" sldId="2110"/>
        </pc:sldMkLst>
        <pc:spChg chg="add mod">
          <ac:chgData name="Kochin, Dmitry" userId="f52d794d-32e1-4046-9474-03707a5671c2" providerId="ADAL" clId="{58CE6BCA-B687-47B4-B221-412AF81A4353}" dt="2021-11-16T09:14:20.531" v="1462" actId="20577"/>
          <ac:spMkLst>
            <pc:docMk/>
            <pc:sldMk cId="3748452073" sldId="2110"/>
            <ac:spMk id="36" creationId="{A51EA7A3-FD2F-45E5-8093-6B9ECC9E6A94}"/>
          </ac:spMkLst>
        </pc:spChg>
        <pc:spChg chg="mod">
          <ac:chgData name="Kochin, Dmitry" userId="f52d794d-32e1-4046-9474-03707a5671c2" providerId="ADAL" clId="{58CE6BCA-B687-47B4-B221-412AF81A4353}" dt="2021-11-16T09:14:41.115" v="1465" actId="404"/>
          <ac:spMkLst>
            <pc:docMk/>
            <pc:sldMk cId="3748452073" sldId="2110"/>
            <ac:spMk id="66" creationId="{A598BE4A-885F-469C-9DDA-0BE62AE5E002}"/>
          </ac:spMkLst>
        </pc:spChg>
        <pc:graphicFrameChg chg="del">
          <ac:chgData name="Kochin, Dmitry" userId="f52d794d-32e1-4046-9474-03707a5671c2" providerId="ADAL" clId="{58CE6BCA-B687-47B4-B221-412AF81A4353}" dt="2021-11-16T09:13:58.932" v="1446" actId="478"/>
          <ac:graphicFrameMkLst>
            <pc:docMk/>
            <pc:sldMk cId="3748452073" sldId="2110"/>
            <ac:graphicFrameMk id="64" creationId="{3615CDB4-A080-4F86-A47D-9BD53F2DB11D}"/>
          </ac:graphicFrameMkLst>
        </pc:graphicFrameChg>
        <pc:picChg chg="del">
          <ac:chgData name="Kochin, Dmitry" userId="f52d794d-32e1-4046-9474-03707a5671c2" providerId="ADAL" clId="{58CE6BCA-B687-47B4-B221-412AF81A4353}" dt="2021-11-16T09:14:02.048" v="1448" actId="478"/>
          <ac:picMkLst>
            <pc:docMk/>
            <pc:sldMk cId="3748452073" sldId="2110"/>
            <ac:picMk id="65" creationId="{A2C6864F-9645-458C-875F-B1637A755045}"/>
          </ac:picMkLst>
        </pc:picChg>
        <pc:picChg chg="del">
          <ac:chgData name="Kochin, Dmitry" userId="f52d794d-32e1-4046-9474-03707a5671c2" providerId="ADAL" clId="{58CE6BCA-B687-47B4-B221-412AF81A4353}" dt="2021-11-16T09:14:01.052" v="1447" actId="478"/>
          <ac:picMkLst>
            <pc:docMk/>
            <pc:sldMk cId="3748452073" sldId="2110"/>
            <ac:picMk id="70" creationId="{EC0BF742-3B61-4052-A24B-1B93CA0071F9}"/>
          </ac:picMkLst>
        </pc:picChg>
      </pc:sldChg>
      <pc:sldChg chg="addSp delSp modSp add mod">
        <pc:chgData name="Kochin, Dmitry" userId="f52d794d-32e1-4046-9474-03707a5671c2" providerId="ADAL" clId="{58CE6BCA-B687-47B4-B221-412AF81A4353}" dt="2021-11-16T09:20:44.747" v="1548" actId="20577"/>
        <pc:sldMkLst>
          <pc:docMk/>
          <pc:sldMk cId="2272929069" sldId="2113"/>
        </pc:sldMkLst>
        <pc:spChg chg="add mod">
          <ac:chgData name="Kochin, Dmitry" userId="f52d794d-32e1-4046-9474-03707a5671c2" providerId="ADAL" clId="{58CE6BCA-B687-47B4-B221-412AF81A4353}" dt="2021-11-16T08:55:17.256" v="1444" actId="1076"/>
          <ac:spMkLst>
            <pc:docMk/>
            <pc:sldMk cId="2272929069" sldId="2113"/>
            <ac:spMk id="13" creationId="{BBBDB2A4-F560-4B6E-BA0F-F85722F89C2F}"/>
          </ac:spMkLst>
        </pc:spChg>
        <pc:spChg chg="mod">
          <ac:chgData name="Kochin, Dmitry" userId="f52d794d-32e1-4046-9474-03707a5671c2" providerId="ADAL" clId="{58CE6BCA-B687-47B4-B221-412AF81A4353}" dt="2021-11-16T09:20:44.747" v="1548" actId="20577"/>
          <ac:spMkLst>
            <pc:docMk/>
            <pc:sldMk cId="2272929069" sldId="2113"/>
            <ac:spMk id="39" creationId="{363F0B20-78FF-4026-A024-AEA6BD7EE362}"/>
          </ac:spMkLst>
        </pc:spChg>
        <pc:graphicFrameChg chg="del">
          <ac:chgData name="Kochin, Dmitry" userId="f52d794d-32e1-4046-9474-03707a5671c2" providerId="ADAL" clId="{58CE6BCA-B687-47B4-B221-412AF81A4353}" dt="2021-11-16T08:54:38.181" v="1403" actId="478"/>
          <ac:graphicFrameMkLst>
            <pc:docMk/>
            <pc:sldMk cId="2272929069" sldId="2113"/>
            <ac:graphicFrameMk id="10" creationId="{9736C3BC-6610-42E5-ACEB-E2AC3B0C519A}"/>
          </ac:graphicFrameMkLst>
        </pc:graphicFrameChg>
        <pc:picChg chg="del">
          <ac:chgData name="Kochin, Dmitry" userId="f52d794d-32e1-4046-9474-03707a5671c2" providerId="ADAL" clId="{58CE6BCA-B687-47B4-B221-412AF81A4353}" dt="2021-11-16T08:54:42.269" v="1405" actId="478"/>
          <ac:picMkLst>
            <pc:docMk/>
            <pc:sldMk cId="2272929069" sldId="2113"/>
            <ac:picMk id="11" creationId="{92CDFC97-9CFB-4C3B-A7D3-708ADF6A8F6C}"/>
          </ac:picMkLst>
        </pc:picChg>
        <pc:picChg chg="del">
          <ac:chgData name="Kochin, Dmitry" userId="f52d794d-32e1-4046-9474-03707a5671c2" providerId="ADAL" clId="{58CE6BCA-B687-47B4-B221-412AF81A4353}" dt="2021-11-16T08:54:41.429" v="1404" actId="478"/>
          <ac:picMkLst>
            <pc:docMk/>
            <pc:sldMk cId="2272929069" sldId="2113"/>
            <ac:picMk id="12" creationId="{06F8874F-1E0F-44A7-B5AB-183FD4C9B12B}"/>
          </ac:picMkLst>
        </pc:picChg>
      </pc:sldChg>
      <pc:sldChg chg="addSp delSp modSp add mod">
        <pc:chgData name="Kochin, Dmitry" userId="f52d794d-32e1-4046-9474-03707a5671c2" providerId="ADAL" clId="{58CE6BCA-B687-47B4-B221-412AF81A4353}" dt="2021-11-16T11:02:39.221" v="2685" actId="14100"/>
        <pc:sldMkLst>
          <pc:docMk/>
          <pc:sldMk cId="1953787155" sldId="2114"/>
        </pc:sldMkLst>
        <pc:spChg chg="add del mod">
          <ac:chgData name="Kochin, Dmitry" userId="f52d794d-32e1-4046-9474-03707a5671c2" providerId="ADAL" clId="{58CE6BCA-B687-47B4-B221-412AF81A4353}" dt="2021-11-16T09:16:01.155" v="1468" actId="478"/>
          <ac:spMkLst>
            <pc:docMk/>
            <pc:sldMk cId="1953787155" sldId="2114"/>
            <ac:spMk id="3" creationId="{01826238-AE0B-4B01-98EE-0C7AC0316859}"/>
          </ac:spMkLst>
        </pc:spChg>
        <pc:spChg chg="add mod">
          <ac:chgData name="Kochin, Dmitry" userId="f52d794d-32e1-4046-9474-03707a5671c2" providerId="ADAL" clId="{58CE6BCA-B687-47B4-B221-412AF81A4353}" dt="2021-11-16T10:56:07.998" v="2328" actId="1076"/>
          <ac:spMkLst>
            <pc:docMk/>
            <pc:sldMk cId="1953787155" sldId="2114"/>
            <ac:spMk id="4" creationId="{2C939D25-E21D-45C0-A920-D328FC60D2F3}"/>
          </ac:spMkLst>
        </pc:spChg>
        <pc:spChg chg="del">
          <ac:chgData name="Kochin, Dmitry" userId="f52d794d-32e1-4046-9474-03707a5671c2" providerId="ADAL" clId="{58CE6BCA-B687-47B4-B221-412AF81A4353}" dt="2021-11-16T09:16:27.089" v="1482" actId="478"/>
          <ac:spMkLst>
            <pc:docMk/>
            <pc:sldMk cId="1953787155" sldId="2114"/>
            <ac:spMk id="5" creationId="{D8495A00-1FA6-48EB-BE68-EA560A90FE42}"/>
          </ac:spMkLst>
        </pc:spChg>
        <pc:spChg chg="del">
          <ac:chgData name="Kochin, Dmitry" userId="f52d794d-32e1-4046-9474-03707a5671c2" providerId="ADAL" clId="{58CE6BCA-B687-47B4-B221-412AF81A4353}" dt="2021-11-16T09:16:33.335" v="1489" actId="478"/>
          <ac:spMkLst>
            <pc:docMk/>
            <pc:sldMk cId="1953787155" sldId="2114"/>
            <ac:spMk id="6" creationId="{78CD1540-3317-4FA2-832C-ABB2FE24FC1D}"/>
          </ac:spMkLst>
        </pc:spChg>
        <pc:spChg chg="add mod">
          <ac:chgData name="Kochin, Dmitry" userId="f52d794d-32e1-4046-9474-03707a5671c2" providerId="ADAL" clId="{58CE6BCA-B687-47B4-B221-412AF81A4353}" dt="2021-11-16T10:56:07.998" v="2328" actId="1076"/>
          <ac:spMkLst>
            <pc:docMk/>
            <pc:sldMk cId="1953787155" sldId="2114"/>
            <ac:spMk id="7" creationId="{45F9B277-579C-4FD8-984F-9CE854F523B7}"/>
          </ac:spMkLst>
        </pc:spChg>
        <pc:spChg chg="add mod">
          <ac:chgData name="Kochin, Dmitry" userId="f52d794d-32e1-4046-9474-03707a5671c2" providerId="ADAL" clId="{58CE6BCA-B687-47B4-B221-412AF81A4353}" dt="2021-11-16T09:16:14.983" v="1481" actId="20577"/>
          <ac:spMkLst>
            <pc:docMk/>
            <pc:sldMk cId="1953787155" sldId="2114"/>
            <ac:spMk id="17" creationId="{1E96D1CD-AF64-4971-9213-F120627997D7}"/>
          </ac:spMkLst>
        </pc:spChg>
        <pc:spChg chg="add mod">
          <ac:chgData name="Kochin, Dmitry" userId="f52d794d-32e1-4046-9474-03707a5671c2" providerId="ADAL" clId="{58CE6BCA-B687-47B4-B221-412AF81A4353}" dt="2021-11-16T09:25:27.522" v="1576" actId="14100"/>
          <ac:spMkLst>
            <pc:docMk/>
            <pc:sldMk cId="1953787155" sldId="2114"/>
            <ac:spMk id="18" creationId="{9729E4F0-F8A7-48CC-ACF1-68D223CC028B}"/>
          </ac:spMkLst>
        </pc:spChg>
        <pc:spChg chg="add mod">
          <ac:chgData name="Kochin, Dmitry" userId="f52d794d-32e1-4046-9474-03707a5671c2" providerId="ADAL" clId="{58CE6BCA-B687-47B4-B221-412AF81A4353}" dt="2021-11-16T09:31:01.527" v="1681" actId="1076"/>
          <ac:spMkLst>
            <pc:docMk/>
            <pc:sldMk cId="1953787155" sldId="2114"/>
            <ac:spMk id="19" creationId="{14B7E78D-57F3-4367-AE32-40DD816429A6}"/>
          </ac:spMkLst>
        </pc:spChg>
        <pc:spChg chg="add mod">
          <ac:chgData name="Kochin, Dmitry" userId="f52d794d-32e1-4046-9474-03707a5671c2" providerId="ADAL" clId="{58CE6BCA-B687-47B4-B221-412AF81A4353}" dt="2021-11-16T09:34:57.079" v="1757" actId="1076"/>
          <ac:spMkLst>
            <pc:docMk/>
            <pc:sldMk cId="1953787155" sldId="2114"/>
            <ac:spMk id="20" creationId="{BA186F36-EA44-4E53-B78E-874C3DA3BD99}"/>
          </ac:spMkLst>
        </pc:spChg>
        <pc:spChg chg="add mod">
          <ac:chgData name="Kochin, Dmitry" userId="f52d794d-32e1-4046-9474-03707a5671c2" providerId="ADAL" clId="{58CE6BCA-B687-47B4-B221-412AF81A4353}" dt="2021-11-16T09:37:15.647" v="1784" actId="1076"/>
          <ac:spMkLst>
            <pc:docMk/>
            <pc:sldMk cId="1953787155" sldId="2114"/>
            <ac:spMk id="21" creationId="{88366ADA-860B-418C-8A8F-C58571CB6E6C}"/>
          </ac:spMkLst>
        </pc:spChg>
        <pc:spChg chg="add mod">
          <ac:chgData name="Kochin, Dmitry" userId="f52d794d-32e1-4046-9474-03707a5671c2" providerId="ADAL" clId="{58CE6BCA-B687-47B4-B221-412AF81A4353}" dt="2021-11-16T11:02:39.221" v="2685" actId="14100"/>
          <ac:spMkLst>
            <pc:docMk/>
            <pc:sldMk cId="1953787155" sldId="2114"/>
            <ac:spMk id="22" creationId="{B5D425D3-CCA0-4CC7-8EF7-15F9079B00BB}"/>
          </ac:spMkLst>
        </pc:spChg>
        <pc:spChg chg="add del mod">
          <ac:chgData name="Kochin, Dmitry" userId="f52d794d-32e1-4046-9474-03707a5671c2" providerId="ADAL" clId="{58CE6BCA-B687-47B4-B221-412AF81A4353}" dt="2021-11-16T09:41:40.042" v="1952" actId="478"/>
          <ac:spMkLst>
            <pc:docMk/>
            <pc:sldMk cId="1953787155" sldId="2114"/>
            <ac:spMk id="24" creationId="{F95739D0-4D95-4102-A2E5-B660ED10C81F}"/>
          </ac:spMkLst>
        </pc:spChg>
        <pc:spChg chg="del mod">
          <ac:chgData name="Kochin, Dmitry" userId="f52d794d-32e1-4046-9474-03707a5671c2" providerId="ADAL" clId="{58CE6BCA-B687-47B4-B221-412AF81A4353}" dt="2021-11-16T09:30:50.192" v="1680" actId="478"/>
          <ac:spMkLst>
            <pc:docMk/>
            <pc:sldMk cId="1953787155" sldId="2114"/>
            <ac:spMk id="26" creationId="{00000000-0000-0000-0000-000000000000}"/>
          </ac:spMkLst>
        </pc:spChg>
        <pc:spChg chg="add mod">
          <ac:chgData name="Kochin, Dmitry" userId="f52d794d-32e1-4046-9474-03707a5671c2" providerId="ADAL" clId="{58CE6BCA-B687-47B4-B221-412AF81A4353}" dt="2021-11-16T10:56:07.998" v="2328" actId="1076"/>
          <ac:spMkLst>
            <pc:docMk/>
            <pc:sldMk cId="1953787155" sldId="2114"/>
            <ac:spMk id="27" creationId="{3A7A9C99-28D7-43DD-A08A-1035F28F2230}"/>
          </ac:spMkLst>
        </pc:spChg>
        <pc:spChg chg="add mod">
          <ac:chgData name="Kochin, Dmitry" userId="f52d794d-32e1-4046-9474-03707a5671c2" providerId="ADAL" clId="{58CE6BCA-B687-47B4-B221-412AF81A4353}" dt="2021-11-16T10:56:07.998" v="2328" actId="1076"/>
          <ac:spMkLst>
            <pc:docMk/>
            <pc:sldMk cId="1953787155" sldId="2114"/>
            <ac:spMk id="32" creationId="{38B86E24-49F3-4292-9DB1-CEBCA2C0320F}"/>
          </ac:spMkLst>
        </pc:spChg>
        <pc:spChg chg="add mod">
          <ac:chgData name="Kochin, Dmitry" userId="f52d794d-32e1-4046-9474-03707a5671c2" providerId="ADAL" clId="{58CE6BCA-B687-47B4-B221-412AF81A4353}" dt="2021-11-16T10:56:07.998" v="2328" actId="1076"/>
          <ac:spMkLst>
            <pc:docMk/>
            <pc:sldMk cId="1953787155" sldId="2114"/>
            <ac:spMk id="33" creationId="{A7289D72-F10E-46E2-9FFF-41A289BE641D}"/>
          </ac:spMkLst>
        </pc:spChg>
        <pc:spChg chg="add mod">
          <ac:chgData name="Kochin, Dmitry" userId="f52d794d-32e1-4046-9474-03707a5671c2" providerId="ADAL" clId="{58CE6BCA-B687-47B4-B221-412AF81A4353}" dt="2021-11-16T10:56:07.998" v="2328" actId="1076"/>
          <ac:spMkLst>
            <pc:docMk/>
            <pc:sldMk cId="1953787155" sldId="2114"/>
            <ac:spMk id="34" creationId="{C5AA7925-3BEF-4DB1-939C-FF238B936975}"/>
          </ac:spMkLst>
        </pc:spChg>
        <pc:spChg chg="add mod">
          <ac:chgData name="Kochin, Dmitry" userId="f52d794d-32e1-4046-9474-03707a5671c2" providerId="ADAL" clId="{58CE6BCA-B687-47B4-B221-412AF81A4353}" dt="2021-11-16T10:56:07.998" v="2328" actId="1076"/>
          <ac:spMkLst>
            <pc:docMk/>
            <pc:sldMk cId="1953787155" sldId="2114"/>
            <ac:spMk id="35" creationId="{0F9BFC45-575B-44D7-B2D6-C768B988E73E}"/>
          </ac:spMkLst>
        </pc:spChg>
        <pc:spChg chg="add mod">
          <ac:chgData name="Kochin, Dmitry" userId="f52d794d-32e1-4046-9474-03707a5671c2" providerId="ADAL" clId="{58CE6BCA-B687-47B4-B221-412AF81A4353}" dt="2021-11-16T10:56:07.998" v="2328" actId="1076"/>
          <ac:spMkLst>
            <pc:docMk/>
            <pc:sldMk cId="1953787155" sldId="2114"/>
            <ac:spMk id="36" creationId="{058E8948-4C54-4F2E-BFBA-BDADBB7951AF}"/>
          </ac:spMkLst>
        </pc:spChg>
        <pc:spChg chg="add mod">
          <ac:chgData name="Kochin, Dmitry" userId="f52d794d-32e1-4046-9474-03707a5671c2" providerId="ADAL" clId="{58CE6BCA-B687-47B4-B221-412AF81A4353}" dt="2021-11-16T10:56:07.998" v="2328" actId="1076"/>
          <ac:spMkLst>
            <pc:docMk/>
            <pc:sldMk cId="1953787155" sldId="2114"/>
            <ac:spMk id="39" creationId="{8394375D-6693-4C2D-BD6C-F3F9DE989A25}"/>
          </ac:spMkLst>
        </pc:spChg>
        <pc:spChg chg="add mod">
          <ac:chgData name="Kochin, Dmitry" userId="f52d794d-32e1-4046-9474-03707a5671c2" providerId="ADAL" clId="{58CE6BCA-B687-47B4-B221-412AF81A4353}" dt="2021-11-16T10:56:07.998" v="2328" actId="1076"/>
          <ac:spMkLst>
            <pc:docMk/>
            <pc:sldMk cId="1953787155" sldId="2114"/>
            <ac:spMk id="40" creationId="{685E151F-2C1E-41FA-AE4F-74EC8842AC5E}"/>
          </ac:spMkLst>
        </pc:spChg>
        <pc:spChg chg="del mod">
          <ac:chgData name="Kochin, Dmitry" userId="f52d794d-32e1-4046-9474-03707a5671c2" providerId="ADAL" clId="{58CE6BCA-B687-47B4-B221-412AF81A4353}" dt="2021-11-16T10:55:59.775" v="2327" actId="478"/>
          <ac:spMkLst>
            <pc:docMk/>
            <pc:sldMk cId="1953787155" sldId="2114"/>
            <ac:spMk id="42" creationId="{00000000-0000-0000-0000-000000000000}"/>
          </ac:spMkLst>
        </pc:spChg>
        <pc:spChg chg="add mod">
          <ac:chgData name="Kochin, Dmitry" userId="f52d794d-32e1-4046-9474-03707a5671c2" providerId="ADAL" clId="{58CE6BCA-B687-47B4-B221-412AF81A4353}" dt="2021-11-16T10:56:07.998" v="2328" actId="1076"/>
          <ac:spMkLst>
            <pc:docMk/>
            <pc:sldMk cId="1953787155" sldId="2114"/>
            <ac:spMk id="44" creationId="{BD0F511A-D259-4A47-BFFF-2A9D66DD7563}"/>
          </ac:spMkLst>
        </pc:spChg>
        <pc:spChg chg="add mod">
          <ac:chgData name="Kochin, Dmitry" userId="f52d794d-32e1-4046-9474-03707a5671c2" providerId="ADAL" clId="{58CE6BCA-B687-47B4-B221-412AF81A4353}" dt="2021-11-16T10:56:07.998" v="2328" actId="1076"/>
          <ac:spMkLst>
            <pc:docMk/>
            <pc:sldMk cId="1953787155" sldId="2114"/>
            <ac:spMk id="45" creationId="{094E5CC7-6D34-411D-9C49-740EDE66B138}"/>
          </ac:spMkLst>
        </pc:spChg>
        <pc:spChg chg="add mod">
          <ac:chgData name="Kochin, Dmitry" userId="f52d794d-32e1-4046-9474-03707a5671c2" providerId="ADAL" clId="{58CE6BCA-B687-47B4-B221-412AF81A4353}" dt="2021-11-16T10:56:07.998" v="2328" actId="1076"/>
          <ac:spMkLst>
            <pc:docMk/>
            <pc:sldMk cId="1953787155" sldId="2114"/>
            <ac:spMk id="46" creationId="{21819D3E-A8C1-4104-8992-437F1ADC5DFC}"/>
          </ac:spMkLst>
        </pc:spChg>
        <pc:spChg chg="add mod">
          <ac:chgData name="Kochin, Dmitry" userId="f52d794d-32e1-4046-9474-03707a5671c2" providerId="ADAL" clId="{58CE6BCA-B687-47B4-B221-412AF81A4353}" dt="2021-11-16T10:56:07.998" v="2328" actId="1076"/>
          <ac:spMkLst>
            <pc:docMk/>
            <pc:sldMk cId="1953787155" sldId="2114"/>
            <ac:spMk id="48" creationId="{5B330738-704B-40E8-B535-ECB51178A0CD}"/>
          </ac:spMkLst>
        </pc:spChg>
        <pc:spChg chg="add mod">
          <ac:chgData name="Kochin, Dmitry" userId="f52d794d-32e1-4046-9474-03707a5671c2" providerId="ADAL" clId="{58CE6BCA-B687-47B4-B221-412AF81A4353}" dt="2021-11-16T11:02:03.091" v="2674" actId="313"/>
          <ac:spMkLst>
            <pc:docMk/>
            <pc:sldMk cId="1953787155" sldId="2114"/>
            <ac:spMk id="49" creationId="{D3253981-4A90-428A-A3F2-FBECF40730E9}"/>
          </ac:spMkLst>
        </pc:spChg>
        <pc:spChg chg="del">
          <ac:chgData name="Kochin, Dmitry" userId="f52d794d-32e1-4046-9474-03707a5671c2" providerId="ADAL" clId="{58CE6BCA-B687-47B4-B221-412AF81A4353}" dt="2021-11-16T09:15:57.424" v="1467" actId="478"/>
          <ac:spMkLst>
            <pc:docMk/>
            <pc:sldMk cId="1953787155" sldId="2114"/>
            <ac:spMk id="51" creationId="{0A6BD1E0-B269-42F5-97BE-7D19576FFFFB}"/>
          </ac:spMkLst>
        </pc:spChg>
        <pc:spChg chg="del">
          <ac:chgData name="Kochin, Dmitry" userId="f52d794d-32e1-4046-9474-03707a5671c2" providerId="ADAL" clId="{58CE6BCA-B687-47B4-B221-412AF81A4353}" dt="2021-11-16T09:16:30.166" v="1485" actId="478"/>
          <ac:spMkLst>
            <pc:docMk/>
            <pc:sldMk cId="1953787155" sldId="2114"/>
            <ac:spMk id="52" creationId="{E6B3292A-EAD3-43DC-84E9-B626AC4C54B1}"/>
          </ac:spMkLst>
        </pc:spChg>
        <pc:spChg chg="del">
          <ac:chgData name="Kochin, Dmitry" userId="f52d794d-32e1-4046-9474-03707a5671c2" providerId="ADAL" clId="{58CE6BCA-B687-47B4-B221-412AF81A4353}" dt="2021-11-16T09:16:31.412" v="1487" actId="478"/>
          <ac:spMkLst>
            <pc:docMk/>
            <pc:sldMk cId="1953787155" sldId="2114"/>
            <ac:spMk id="53" creationId="{65CB0776-0DF9-4C08-AE24-2773BDE7CA74}"/>
          </ac:spMkLst>
        </pc:spChg>
        <pc:spChg chg="del mod">
          <ac:chgData name="Kochin, Dmitry" userId="f52d794d-32e1-4046-9474-03707a5671c2" providerId="ADAL" clId="{58CE6BCA-B687-47B4-B221-412AF81A4353}" dt="2021-11-16T09:16:29.308" v="1484" actId="478"/>
          <ac:spMkLst>
            <pc:docMk/>
            <pc:sldMk cId="1953787155" sldId="2114"/>
            <ac:spMk id="54" creationId="{BE29596A-662A-4A3E-909F-89AD47007261}"/>
          </ac:spMkLst>
        </pc:spChg>
        <pc:spChg chg="del">
          <ac:chgData name="Kochin, Dmitry" userId="f52d794d-32e1-4046-9474-03707a5671c2" providerId="ADAL" clId="{58CE6BCA-B687-47B4-B221-412AF81A4353}" dt="2021-11-16T09:16:30.814" v="1486" actId="478"/>
          <ac:spMkLst>
            <pc:docMk/>
            <pc:sldMk cId="1953787155" sldId="2114"/>
            <ac:spMk id="55" creationId="{105072DF-B7C3-4588-B194-5A1297636F10}"/>
          </ac:spMkLst>
        </pc:spChg>
        <pc:spChg chg="del">
          <ac:chgData name="Kochin, Dmitry" userId="f52d794d-32e1-4046-9474-03707a5671c2" providerId="ADAL" clId="{58CE6BCA-B687-47B4-B221-412AF81A4353}" dt="2021-11-16T09:16:31.947" v="1488" actId="478"/>
          <ac:spMkLst>
            <pc:docMk/>
            <pc:sldMk cId="1953787155" sldId="2114"/>
            <ac:spMk id="56" creationId="{96667069-DD6C-40BF-B2A9-93505F296D7C}"/>
          </ac:spMkLst>
        </pc:spChg>
        <pc:spChg chg="del">
          <ac:chgData name="Kochin, Dmitry" userId="f52d794d-32e1-4046-9474-03707a5671c2" providerId="ADAL" clId="{58CE6BCA-B687-47B4-B221-412AF81A4353}" dt="2021-11-16T09:16:34.959" v="1490" actId="478"/>
          <ac:spMkLst>
            <pc:docMk/>
            <pc:sldMk cId="1953787155" sldId="2114"/>
            <ac:spMk id="58" creationId="{02E21D4A-4E73-4DE1-AF9C-05A98516FD3B}"/>
          </ac:spMkLst>
        </pc:spChg>
        <pc:spChg chg="del">
          <ac:chgData name="Kochin, Dmitry" userId="f52d794d-32e1-4046-9474-03707a5671c2" providerId="ADAL" clId="{58CE6BCA-B687-47B4-B221-412AF81A4353}" dt="2021-11-16T09:16:36.482" v="1491" actId="478"/>
          <ac:spMkLst>
            <pc:docMk/>
            <pc:sldMk cId="1953787155" sldId="2114"/>
            <ac:spMk id="59" creationId="{5A6F6700-B257-424F-AC86-2D56888F71B1}"/>
          </ac:spMkLst>
        </pc:spChg>
        <pc:spChg chg="add mod">
          <ac:chgData name="Kochin, Dmitry" userId="f52d794d-32e1-4046-9474-03707a5671c2" providerId="ADAL" clId="{58CE6BCA-B687-47B4-B221-412AF81A4353}" dt="2021-11-16T10:57:42.579" v="2389" actId="1076"/>
          <ac:spMkLst>
            <pc:docMk/>
            <pc:sldMk cId="1953787155" sldId="2114"/>
            <ac:spMk id="60" creationId="{72FE6BB1-07A5-47C3-897E-E5A073931871}"/>
          </ac:spMkLst>
        </pc:spChg>
        <pc:spChg chg="add mod">
          <ac:chgData name="Kochin, Dmitry" userId="f52d794d-32e1-4046-9474-03707a5671c2" providerId="ADAL" clId="{58CE6BCA-B687-47B4-B221-412AF81A4353}" dt="2021-11-16T10:58:10.923" v="2462" actId="20577"/>
          <ac:spMkLst>
            <pc:docMk/>
            <pc:sldMk cId="1953787155" sldId="2114"/>
            <ac:spMk id="61" creationId="{1B041961-BAB6-45F7-B772-B05703C6D070}"/>
          </ac:spMkLst>
        </pc:spChg>
        <pc:spChg chg="add mod">
          <ac:chgData name="Kochin, Dmitry" userId="f52d794d-32e1-4046-9474-03707a5671c2" providerId="ADAL" clId="{58CE6BCA-B687-47B4-B221-412AF81A4353}" dt="2021-11-16T10:58:30.644" v="2487" actId="20577"/>
          <ac:spMkLst>
            <pc:docMk/>
            <pc:sldMk cId="1953787155" sldId="2114"/>
            <ac:spMk id="62" creationId="{FB287730-89C7-4EAB-806A-5DD404DA3F36}"/>
          </ac:spMkLst>
        </pc:spChg>
        <pc:spChg chg="add mod">
          <ac:chgData name="Kochin, Dmitry" userId="f52d794d-32e1-4046-9474-03707a5671c2" providerId="ADAL" clId="{58CE6BCA-B687-47B4-B221-412AF81A4353}" dt="2021-11-16T10:57:42.579" v="2389" actId="1076"/>
          <ac:spMkLst>
            <pc:docMk/>
            <pc:sldMk cId="1953787155" sldId="2114"/>
            <ac:spMk id="63" creationId="{58AD6A4D-3D9E-469E-B2C8-109EA293FAC7}"/>
          </ac:spMkLst>
        </pc:spChg>
        <pc:spChg chg="add mod">
          <ac:chgData name="Kochin, Dmitry" userId="f52d794d-32e1-4046-9474-03707a5671c2" providerId="ADAL" clId="{58CE6BCA-B687-47B4-B221-412AF81A4353}" dt="2021-11-16T11:01:59.837" v="2673" actId="20577"/>
          <ac:spMkLst>
            <pc:docMk/>
            <pc:sldMk cId="1953787155" sldId="2114"/>
            <ac:spMk id="64" creationId="{5DF6F1A7-3B62-4C7B-A480-CFDB4202A7B5}"/>
          </ac:spMkLst>
        </pc:spChg>
        <pc:picChg chg="add del mod">
          <ac:chgData name="Kochin, Dmitry" userId="f52d794d-32e1-4046-9474-03707a5671c2" providerId="ADAL" clId="{58CE6BCA-B687-47B4-B221-412AF81A4353}" dt="2021-11-16T09:46:50.063" v="2092" actId="478"/>
          <ac:picMkLst>
            <pc:docMk/>
            <pc:sldMk cId="1953787155" sldId="2114"/>
            <ac:picMk id="28" creationId="{C367C496-C44A-4EAF-9C84-DF307E32E5D7}"/>
          </ac:picMkLst>
        </pc:picChg>
        <pc:picChg chg="add mod">
          <ac:chgData name="Kochin, Dmitry" userId="f52d794d-32e1-4046-9474-03707a5671c2" providerId="ADAL" clId="{58CE6BCA-B687-47B4-B221-412AF81A4353}" dt="2021-11-16T10:56:07.998" v="2328" actId="1076"/>
          <ac:picMkLst>
            <pc:docMk/>
            <pc:sldMk cId="1953787155" sldId="2114"/>
            <ac:picMk id="29" creationId="{6D0ECF66-35A8-45AD-9D2B-61F4CA0F5DFB}"/>
          </ac:picMkLst>
        </pc:picChg>
        <pc:picChg chg="add mod">
          <ac:chgData name="Kochin, Dmitry" userId="f52d794d-32e1-4046-9474-03707a5671c2" providerId="ADAL" clId="{58CE6BCA-B687-47B4-B221-412AF81A4353}" dt="2021-11-16T10:56:07.998" v="2328" actId="1076"/>
          <ac:picMkLst>
            <pc:docMk/>
            <pc:sldMk cId="1953787155" sldId="2114"/>
            <ac:picMk id="30" creationId="{5505A18E-6D76-4447-B05F-94253A2B8DDD}"/>
          </ac:picMkLst>
        </pc:picChg>
        <pc:picChg chg="add mod">
          <ac:chgData name="Kochin, Dmitry" userId="f52d794d-32e1-4046-9474-03707a5671c2" providerId="ADAL" clId="{58CE6BCA-B687-47B4-B221-412AF81A4353}" dt="2021-11-16T10:56:07.998" v="2328" actId="1076"/>
          <ac:picMkLst>
            <pc:docMk/>
            <pc:sldMk cId="1953787155" sldId="2114"/>
            <ac:picMk id="31" creationId="{5601217C-5912-48D7-8859-3B41F8E64ED3}"/>
          </ac:picMkLst>
        </pc:picChg>
        <pc:picChg chg="add mod">
          <ac:chgData name="Kochin, Dmitry" userId="f52d794d-32e1-4046-9474-03707a5671c2" providerId="ADAL" clId="{58CE6BCA-B687-47B4-B221-412AF81A4353}" dt="2021-11-16T10:56:07.998" v="2328" actId="1076"/>
          <ac:picMkLst>
            <pc:docMk/>
            <pc:sldMk cId="1953787155" sldId="2114"/>
            <ac:picMk id="37" creationId="{4C863E42-C09A-4E53-B979-D3D4B435E0D2}"/>
          </ac:picMkLst>
        </pc:picChg>
        <pc:picChg chg="add del mod">
          <ac:chgData name="Kochin, Dmitry" userId="f52d794d-32e1-4046-9474-03707a5671c2" providerId="ADAL" clId="{58CE6BCA-B687-47B4-B221-412AF81A4353}" dt="2021-11-16T09:46:05.751" v="2085" actId="478"/>
          <ac:picMkLst>
            <pc:docMk/>
            <pc:sldMk cId="1953787155" sldId="2114"/>
            <ac:picMk id="38" creationId="{9E296604-C1E6-4C24-9C81-0A1065F476A4}"/>
          </ac:picMkLst>
        </pc:picChg>
        <pc:picChg chg="add mod">
          <ac:chgData name="Kochin, Dmitry" userId="f52d794d-32e1-4046-9474-03707a5671c2" providerId="ADAL" clId="{58CE6BCA-B687-47B4-B221-412AF81A4353}" dt="2021-11-16T10:56:07.998" v="2328" actId="1076"/>
          <ac:picMkLst>
            <pc:docMk/>
            <pc:sldMk cId="1953787155" sldId="2114"/>
            <ac:picMk id="41" creationId="{79551406-DFE5-4533-BA3E-E7839FC50253}"/>
          </ac:picMkLst>
        </pc:picChg>
        <pc:picChg chg="add del mod">
          <ac:chgData name="Kochin, Dmitry" userId="f52d794d-32e1-4046-9474-03707a5671c2" providerId="ADAL" clId="{58CE6BCA-B687-47B4-B221-412AF81A4353}" dt="2021-11-16T10:55:00.807" v="2271" actId="478"/>
          <ac:picMkLst>
            <pc:docMk/>
            <pc:sldMk cId="1953787155" sldId="2114"/>
            <ac:picMk id="43" creationId="{5A32EBCC-84B7-4A97-8C2E-2F9885321737}"/>
          </ac:picMkLst>
        </pc:picChg>
        <pc:picChg chg="add del mod">
          <ac:chgData name="Kochin, Dmitry" userId="f52d794d-32e1-4046-9474-03707a5671c2" providerId="ADAL" clId="{58CE6BCA-B687-47B4-B221-412AF81A4353}" dt="2021-11-16T10:55:04.910" v="2273" actId="478"/>
          <ac:picMkLst>
            <pc:docMk/>
            <pc:sldMk cId="1953787155" sldId="2114"/>
            <ac:picMk id="47" creationId="{456883E0-D74D-434D-8CD8-F269FFF9E213}"/>
          </ac:picMkLst>
        </pc:picChg>
        <pc:picChg chg="add mod">
          <ac:chgData name="Kochin, Dmitry" userId="f52d794d-32e1-4046-9474-03707a5671c2" providerId="ADAL" clId="{58CE6BCA-B687-47B4-B221-412AF81A4353}" dt="2021-11-16T10:56:07.998" v="2328" actId="1076"/>
          <ac:picMkLst>
            <pc:docMk/>
            <pc:sldMk cId="1953787155" sldId="2114"/>
            <ac:picMk id="50" creationId="{B9C2D8F2-722A-4B5C-AE8A-F85ABA34851D}"/>
          </ac:picMkLst>
        </pc:picChg>
        <pc:picChg chg="add mod">
          <ac:chgData name="Kochin, Dmitry" userId="f52d794d-32e1-4046-9474-03707a5671c2" providerId="ADAL" clId="{58CE6BCA-B687-47B4-B221-412AF81A4353}" dt="2021-11-16T10:56:07.998" v="2328" actId="1076"/>
          <ac:picMkLst>
            <pc:docMk/>
            <pc:sldMk cId="1953787155" sldId="2114"/>
            <ac:picMk id="57" creationId="{F4FF9C3E-4B64-4F43-8DB4-E47C409CB37C}"/>
          </ac:picMkLst>
        </pc:picChg>
        <pc:picChg chg="add del mod">
          <ac:chgData name="Kochin, Dmitry" userId="f52d794d-32e1-4046-9474-03707a5671c2" providerId="ADAL" clId="{58CE6BCA-B687-47B4-B221-412AF81A4353}" dt="2021-11-16T10:58:36.605" v="2488" actId="478"/>
          <ac:picMkLst>
            <pc:docMk/>
            <pc:sldMk cId="1953787155" sldId="2114"/>
            <ac:picMk id="65" creationId="{42E9ADC7-1FAB-411A-B27F-1C5349A8263D}"/>
          </ac:picMkLst>
        </pc:picChg>
        <pc:picChg chg="add mod">
          <ac:chgData name="Kochin, Dmitry" userId="f52d794d-32e1-4046-9474-03707a5671c2" providerId="ADAL" clId="{58CE6BCA-B687-47B4-B221-412AF81A4353}" dt="2021-11-16T10:57:42.579" v="2389" actId="1076"/>
          <ac:picMkLst>
            <pc:docMk/>
            <pc:sldMk cId="1953787155" sldId="2114"/>
            <ac:picMk id="66" creationId="{99F2F1B6-DD1D-4A44-8DF3-A198A7EA1D74}"/>
          </ac:picMkLst>
        </pc:picChg>
        <pc:picChg chg="add mod">
          <ac:chgData name="Kochin, Dmitry" userId="f52d794d-32e1-4046-9474-03707a5671c2" providerId="ADAL" clId="{58CE6BCA-B687-47B4-B221-412AF81A4353}" dt="2021-11-16T10:58:45.734" v="2491" actId="14100"/>
          <ac:picMkLst>
            <pc:docMk/>
            <pc:sldMk cId="1953787155" sldId="2114"/>
            <ac:picMk id="67" creationId="{BDA16A27-8039-45F0-97FF-8DD56982B9F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860CCD-BA28-408C-BBC0-2B4277F5A70B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CF6D67-9EDD-4DFE-A5D7-2778E3C49CEA}">
      <dgm:prSet phldrT="[Text]" custT="1"/>
      <dgm:spPr>
        <a:solidFill>
          <a:srgbClr val="FFB400"/>
        </a:solidFill>
      </dgm:spPr>
      <dgm:t>
        <a:bodyPr anchor="ctr"/>
        <a:lstStyle/>
        <a:p>
          <a:pPr algn="ctr"/>
          <a:r>
            <a: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</a:t>
          </a:r>
          <a:r>
            <a:rPr lang="ru-RU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</a:t>
          </a:r>
          <a:r>
            <a: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Strength</a:t>
          </a:r>
          <a:r>
            <a: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)</a:t>
          </a:r>
          <a:endParaRPr lang="en-US" sz="6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5953D9-002C-4226-A857-9E8D61E85439}" type="parTrans" cxnId="{9D5D7872-BBDE-479E-8DE0-B93229E5247F}">
      <dgm:prSet/>
      <dgm:spPr/>
      <dgm:t>
        <a:bodyPr/>
        <a:lstStyle/>
        <a:p>
          <a:endParaRPr lang="en-US"/>
        </a:p>
      </dgm:t>
    </dgm:pt>
    <dgm:pt modelId="{D8E5A74C-DD98-459D-8339-DA80478F0F43}" type="sibTrans" cxnId="{9D5D7872-BBDE-479E-8DE0-B93229E5247F}">
      <dgm:prSet/>
      <dgm:spPr/>
      <dgm:t>
        <a:bodyPr/>
        <a:lstStyle/>
        <a:p>
          <a:endParaRPr lang="en-US"/>
        </a:p>
      </dgm:t>
    </dgm:pt>
    <dgm:pt modelId="{5EC4FBE5-BE98-4583-B32C-8A2B459BC4E1}">
      <dgm:prSet phldrT="[Text]" custT="1"/>
      <dgm:spPr>
        <a:solidFill>
          <a:srgbClr val="007A87"/>
        </a:solidFill>
      </dgm:spPr>
      <dgm:t>
        <a:bodyPr anchor="ctr"/>
        <a:lstStyle/>
        <a:p>
          <a:pPr algn="ctr"/>
          <a:r>
            <a: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</a:t>
          </a:r>
          <a:r>
            <a:rPr lang="ru-RU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</a:t>
          </a:r>
          <a:r>
            <a: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Weakness</a:t>
          </a:r>
          <a:r>
            <a: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)</a:t>
          </a:r>
          <a:endParaRPr lang="en-US" sz="6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5EEA724-E6E8-4F00-9CE1-CCC3B005B895}" type="parTrans" cxnId="{869B65D4-E8C4-4FF9-B829-2EE46B72DEAA}">
      <dgm:prSet/>
      <dgm:spPr/>
      <dgm:t>
        <a:bodyPr/>
        <a:lstStyle/>
        <a:p>
          <a:endParaRPr lang="en-US"/>
        </a:p>
      </dgm:t>
    </dgm:pt>
    <dgm:pt modelId="{41583990-A713-4CEE-9793-662EF2F342F9}" type="sibTrans" cxnId="{869B65D4-E8C4-4FF9-B829-2EE46B72DEAA}">
      <dgm:prSet/>
      <dgm:spPr/>
      <dgm:t>
        <a:bodyPr/>
        <a:lstStyle/>
        <a:p>
          <a:endParaRPr lang="en-US"/>
        </a:p>
      </dgm:t>
    </dgm:pt>
    <dgm:pt modelId="{2226267B-3ECE-48AF-A966-3A7D347FFE66}">
      <dgm:prSet phldrT="[Text]" custT="1"/>
      <dgm:spPr>
        <a:solidFill>
          <a:srgbClr val="7B0051"/>
        </a:solidFill>
      </dgm:spPr>
      <dgm:t>
        <a:bodyPr anchor="ctr"/>
        <a:lstStyle/>
        <a:p>
          <a:r>
            <a: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</a:t>
          </a:r>
          <a:r>
            <a:rPr lang="ru-RU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</a:t>
          </a:r>
          <a:r>
            <a: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Threat</a:t>
          </a:r>
          <a:r>
            <a: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)</a:t>
          </a:r>
          <a:endParaRPr lang="en-US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257F058-C40F-4ECD-BA81-022993CA7C11}" type="parTrans" cxnId="{2641DC68-2858-4FBB-9089-69AF3D56C653}">
      <dgm:prSet/>
      <dgm:spPr/>
      <dgm:t>
        <a:bodyPr/>
        <a:lstStyle/>
        <a:p>
          <a:endParaRPr lang="en-US"/>
        </a:p>
      </dgm:t>
    </dgm:pt>
    <dgm:pt modelId="{470D5D98-BBF2-46EB-8F8B-895B2F6FBDA5}" type="sibTrans" cxnId="{2641DC68-2858-4FBB-9089-69AF3D56C653}">
      <dgm:prSet/>
      <dgm:spPr/>
      <dgm:t>
        <a:bodyPr/>
        <a:lstStyle/>
        <a:p>
          <a:endParaRPr lang="en-US"/>
        </a:p>
      </dgm:t>
    </dgm:pt>
    <dgm:pt modelId="{36988943-4723-4906-99BC-F64905DA2543}">
      <dgm:prSet phldrT="[Text]" custT="1"/>
      <dgm:spPr>
        <a:solidFill>
          <a:srgbClr val="6CAC57"/>
        </a:solidFill>
      </dgm:spPr>
      <dgm:t>
        <a:bodyPr anchor="ctr"/>
        <a:lstStyle/>
        <a:p>
          <a:r>
            <a: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</a:t>
          </a:r>
          <a:r>
            <a:rPr lang="ru-RU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</a:t>
          </a:r>
          <a:r>
            <a: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Opportunity</a:t>
          </a:r>
          <a:r>
            <a: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)</a:t>
          </a:r>
          <a:endParaRPr lang="en-US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9AD708-4627-4EA1-B269-B076B90A9A6D}" type="parTrans" cxnId="{11973BFF-828A-4FE7-B3C5-14AB6BABEE7B}">
      <dgm:prSet/>
      <dgm:spPr/>
      <dgm:t>
        <a:bodyPr/>
        <a:lstStyle/>
        <a:p>
          <a:endParaRPr lang="en-US"/>
        </a:p>
      </dgm:t>
    </dgm:pt>
    <dgm:pt modelId="{DD403A73-F81E-4284-979B-77BBCE44D480}" type="sibTrans" cxnId="{11973BFF-828A-4FE7-B3C5-14AB6BABEE7B}">
      <dgm:prSet/>
      <dgm:spPr/>
      <dgm:t>
        <a:bodyPr/>
        <a:lstStyle/>
        <a:p>
          <a:endParaRPr lang="en-US"/>
        </a:p>
      </dgm:t>
    </dgm:pt>
    <dgm:pt modelId="{6315ED17-F9D8-4A81-BD1C-2D25EA7646FE}">
      <dgm:prSet phldrT="[Text]" custLinFactNeighborX="49620"/>
      <dgm:spPr>
        <a:ln>
          <a:solidFill>
            <a:srgbClr val="005E68"/>
          </a:solidFill>
        </a:ln>
      </dgm:spPr>
      <dgm:t>
        <a:bodyPr/>
        <a:lstStyle/>
        <a:p>
          <a:endParaRPr lang="ru-RU"/>
        </a:p>
      </dgm:t>
    </dgm:pt>
    <dgm:pt modelId="{0DDD8573-6DC3-4F4D-A9C3-6E77C11D1F5A}" type="parTrans" cxnId="{96D2253E-007D-46EE-B9CA-FCE0B344F5CD}">
      <dgm:prSet/>
      <dgm:spPr/>
      <dgm:t>
        <a:bodyPr/>
        <a:lstStyle/>
        <a:p>
          <a:endParaRPr lang="ru-RU"/>
        </a:p>
      </dgm:t>
    </dgm:pt>
    <dgm:pt modelId="{4DBEBB34-FA11-44F6-9DA5-51AAF02ABED0}" type="sibTrans" cxnId="{96D2253E-007D-46EE-B9CA-FCE0B344F5CD}">
      <dgm:prSet/>
      <dgm:spPr/>
      <dgm:t>
        <a:bodyPr/>
        <a:lstStyle/>
        <a:p>
          <a:endParaRPr lang="ru-RU"/>
        </a:p>
      </dgm:t>
    </dgm:pt>
    <dgm:pt modelId="{1151DDC4-B583-4D99-AA44-CAF939F36A96}">
      <dgm:prSet custLinFactNeighborX="49620"/>
      <dgm:spPr/>
      <dgm:t>
        <a:bodyPr/>
        <a:lstStyle/>
        <a:p>
          <a:endParaRPr lang="ru-RU"/>
        </a:p>
      </dgm:t>
    </dgm:pt>
    <dgm:pt modelId="{5F8D11A1-4642-428C-86E1-D3B8880DF9CE}" type="parTrans" cxnId="{FF2B402C-8C53-4860-B264-7936FBCFA12B}">
      <dgm:prSet/>
      <dgm:spPr/>
      <dgm:t>
        <a:bodyPr/>
        <a:lstStyle/>
        <a:p>
          <a:endParaRPr lang="ru-RU"/>
        </a:p>
      </dgm:t>
    </dgm:pt>
    <dgm:pt modelId="{A43EA613-AAE8-423B-B187-1F0078AB7F90}" type="sibTrans" cxnId="{FF2B402C-8C53-4860-B264-7936FBCFA12B}">
      <dgm:prSet/>
      <dgm:spPr/>
      <dgm:t>
        <a:bodyPr/>
        <a:lstStyle/>
        <a:p>
          <a:endParaRPr lang="ru-RU"/>
        </a:p>
      </dgm:t>
    </dgm:pt>
    <dgm:pt modelId="{1C3D4D2B-65C9-4C2D-BD0C-CFE05C006C13}">
      <dgm:prSet custLinFactNeighborX="49620"/>
      <dgm:spPr/>
      <dgm:t>
        <a:bodyPr/>
        <a:lstStyle/>
        <a:p>
          <a:endParaRPr lang="ru-RU"/>
        </a:p>
      </dgm:t>
    </dgm:pt>
    <dgm:pt modelId="{16BE195B-CA79-49B6-AA95-FB81DC3E2E64}" type="parTrans" cxnId="{A49588D4-8794-40C1-9832-37FEC868EA47}">
      <dgm:prSet/>
      <dgm:spPr/>
      <dgm:t>
        <a:bodyPr/>
        <a:lstStyle/>
        <a:p>
          <a:endParaRPr lang="ru-RU"/>
        </a:p>
      </dgm:t>
    </dgm:pt>
    <dgm:pt modelId="{8AF6990A-1326-40D8-98CD-AE8423E30E5F}" type="sibTrans" cxnId="{A49588D4-8794-40C1-9832-37FEC868EA47}">
      <dgm:prSet/>
      <dgm:spPr/>
      <dgm:t>
        <a:bodyPr/>
        <a:lstStyle/>
        <a:p>
          <a:endParaRPr lang="ru-RU"/>
        </a:p>
      </dgm:t>
    </dgm:pt>
    <dgm:pt modelId="{5F759B16-C7EE-44B5-8913-CACB4D8FBEA2}" type="pres">
      <dgm:prSet presAssocID="{D1860CCD-BA28-408C-BBC0-2B4277F5A70B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C212980A-EB1A-4B5A-9A18-0806BFA5C7E2}" type="pres">
      <dgm:prSet presAssocID="{D1860CCD-BA28-408C-BBC0-2B4277F5A70B}" presName="children" presStyleCnt="0"/>
      <dgm:spPr/>
    </dgm:pt>
    <dgm:pt modelId="{C58584E6-2D0C-42E7-8B0C-A464676166B7}" type="pres">
      <dgm:prSet presAssocID="{D1860CCD-BA28-408C-BBC0-2B4277F5A70B}" presName="childPlaceholder" presStyleCnt="0"/>
      <dgm:spPr/>
    </dgm:pt>
    <dgm:pt modelId="{F8437D06-4DCC-44B9-9309-55CBDAE5BDE6}" type="pres">
      <dgm:prSet presAssocID="{D1860CCD-BA28-408C-BBC0-2B4277F5A70B}" presName="circle" presStyleCnt="0"/>
      <dgm:spPr/>
    </dgm:pt>
    <dgm:pt modelId="{21CB604F-6C5A-45FF-83CC-EB9D98AC2317}" type="pres">
      <dgm:prSet presAssocID="{D1860CCD-BA28-408C-BBC0-2B4277F5A70B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18807D2F-AC33-4BAA-8589-87BCF70CD833}" type="pres">
      <dgm:prSet presAssocID="{D1860CCD-BA28-408C-BBC0-2B4277F5A70B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95740345-DEB8-4CC8-BAFA-122E50436D60}" type="pres">
      <dgm:prSet presAssocID="{D1860CCD-BA28-408C-BBC0-2B4277F5A70B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458CABFA-01A6-4779-8CAC-F31F7A98F7F0}" type="pres">
      <dgm:prSet presAssocID="{D1860CCD-BA28-408C-BBC0-2B4277F5A70B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5133B884-ED1D-49C8-8E29-465E71502E84}" type="pres">
      <dgm:prSet presAssocID="{D1860CCD-BA28-408C-BBC0-2B4277F5A70B}" presName="quadrantPlaceholder" presStyleCnt="0"/>
      <dgm:spPr/>
    </dgm:pt>
    <dgm:pt modelId="{E5A81619-773C-4781-8323-2EE272EC4FB2}" type="pres">
      <dgm:prSet presAssocID="{D1860CCD-BA28-408C-BBC0-2B4277F5A70B}" presName="center1" presStyleLbl="fgShp" presStyleIdx="0" presStyleCnt="2" custScaleX="134831" custScaleY="105289"/>
      <dgm:spPr>
        <a:solidFill>
          <a:srgbClr val="FF5A5F"/>
        </a:solidFill>
      </dgm:spPr>
    </dgm:pt>
    <dgm:pt modelId="{35DC1333-E570-45E1-AEFA-90AD7AFD6763}" type="pres">
      <dgm:prSet presAssocID="{D1860CCD-BA28-408C-BBC0-2B4277F5A70B}" presName="center2" presStyleLbl="fgShp" presStyleIdx="1" presStyleCnt="2" custScaleX="134831" custScaleY="105289"/>
      <dgm:spPr>
        <a:solidFill>
          <a:srgbClr val="FF5A5F"/>
        </a:solidFill>
      </dgm:spPr>
    </dgm:pt>
  </dgm:ptLst>
  <dgm:cxnLst>
    <dgm:cxn modelId="{FF2B402C-8C53-4860-B264-7936FBCFA12B}" srcId="{D1860CCD-BA28-408C-BBC0-2B4277F5A70B}" destId="{1151DDC4-B583-4D99-AA44-CAF939F36A96}" srcOrd="5" destOrd="0" parTransId="{5F8D11A1-4642-428C-86E1-D3B8880DF9CE}" sibTransId="{A43EA613-AAE8-423B-B187-1F0078AB7F90}"/>
    <dgm:cxn modelId="{F4F81B34-94AC-4321-A024-E2EC943C4734}" type="presOf" srcId="{D1860CCD-BA28-408C-BBC0-2B4277F5A70B}" destId="{5F759B16-C7EE-44B5-8913-CACB4D8FBEA2}" srcOrd="0" destOrd="0" presId="urn:microsoft.com/office/officeart/2005/8/layout/cycle4"/>
    <dgm:cxn modelId="{96D2253E-007D-46EE-B9CA-FCE0B344F5CD}" srcId="{D1860CCD-BA28-408C-BBC0-2B4277F5A70B}" destId="{6315ED17-F9D8-4A81-BD1C-2D25EA7646FE}" srcOrd="4" destOrd="0" parTransId="{0DDD8573-6DC3-4F4D-A9C3-6E77C11D1F5A}" sibTransId="{4DBEBB34-FA11-44F6-9DA5-51AAF02ABED0}"/>
    <dgm:cxn modelId="{6B4C5F63-5F8B-4870-A727-E66A02C53537}" type="presOf" srcId="{36988943-4723-4906-99BC-F64905DA2543}" destId="{458CABFA-01A6-4779-8CAC-F31F7A98F7F0}" srcOrd="0" destOrd="0" presId="urn:microsoft.com/office/officeart/2005/8/layout/cycle4"/>
    <dgm:cxn modelId="{2641DC68-2858-4FBB-9089-69AF3D56C653}" srcId="{D1860CCD-BA28-408C-BBC0-2B4277F5A70B}" destId="{2226267B-3ECE-48AF-A966-3A7D347FFE66}" srcOrd="2" destOrd="0" parTransId="{A257F058-C40F-4ECD-BA81-022993CA7C11}" sibTransId="{470D5D98-BBF2-46EB-8F8B-895B2F6FBDA5}"/>
    <dgm:cxn modelId="{9D5D7872-BBDE-479E-8DE0-B93229E5247F}" srcId="{D1860CCD-BA28-408C-BBC0-2B4277F5A70B}" destId="{3FCF6D67-9EDD-4DFE-A5D7-2778E3C49CEA}" srcOrd="0" destOrd="0" parTransId="{FB5953D9-002C-4226-A857-9E8D61E85439}" sibTransId="{D8E5A74C-DD98-459D-8339-DA80478F0F43}"/>
    <dgm:cxn modelId="{B4524B7E-8B4B-4519-B436-A18D58EA481B}" type="presOf" srcId="{2226267B-3ECE-48AF-A966-3A7D347FFE66}" destId="{95740345-DEB8-4CC8-BAFA-122E50436D60}" srcOrd="0" destOrd="0" presId="urn:microsoft.com/office/officeart/2005/8/layout/cycle4"/>
    <dgm:cxn modelId="{88BF3DAE-9959-437F-8F98-7A77DE96A71E}" type="presOf" srcId="{5EC4FBE5-BE98-4583-B32C-8A2B459BC4E1}" destId="{18807D2F-AC33-4BAA-8589-87BCF70CD833}" srcOrd="0" destOrd="0" presId="urn:microsoft.com/office/officeart/2005/8/layout/cycle4"/>
    <dgm:cxn modelId="{869B65D4-E8C4-4FF9-B829-2EE46B72DEAA}" srcId="{D1860CCD-BA28-408C-BBC0-2B4277F5A70B}" destId="{5EC4FBE5-BE98-4583-B32C-8A2B459BC4E1}" srcOrd="1" destOrd="0" parTransId="{C5EEA724-E6E8-4F00-9CE1-CCC3B005B895}" sibTransId="{41583990-A713-4CEE-9793-662EF2F342F9}"/>
    <dgm:cxn modelId="{A49588D4-8794-40C1-9832-37FEC868EA47}" srcId="{D1860CCD-BA28-408C-BBC0-2B4277F5A70B}" destId="{1C3D4D2B-65C9-4C2D-BD0C-CFE05C006C13}" srcOrd="6" destOrd="0" parTransId="{16BE195B-CA79-49B6-AA95-FB81DC3E2E64}" sibTransId="{8AF6990A-1326-40D8-98CD-AE8423E30E5F}"/>
    <dgm:cxn modelId="{91DBF3EA-DAAD-4DBC-B8B7-888DC00DD22E}" type="presOf" srcId="{3FCF6D67-9EDD-4DFE-A5D7-2778E3C49CEA}" destId="{21CB604F-6C5A-45FF-83CC-EB9D98AC2317}" srcOrd="0" destOrd="0" presId="urn:microsoft.com/office/officeart/2005/8/layout/cycle4"/>
    <dgm:cxn modelId="{11973BFF-828A-4FE7-B3C5-14AB6BABEE7B}" srcId="{D1860CCD-BA28-408C-BBC0-2B4277F5A70B}" destId="{36988943-4723-4906-99BC-F64905DA2543}" srcOrd="3" destOrd="0" parTransId="{2D9AD708-4627-4EA1-B269-B076B90A9A6D}" sibTransId="{DD403A73-F81E-4284-979B-77BBCE44D480}"/>
    <dgm:cxn modelId="{85BE39B2-35DC-4A16-BBD6-8DF92235036F}" type="presParOf" srcId="{5F759B16-C7EE-44B5-8913-CACB4D8FBEA2}" destId="{C212980A-EB1A-4B5A-9A18-0806BFA5C7E2}" srcOrd="0" destOrd="0" presId="urn:microsoft.com/office/officeart/2005/8/layout/cycle4"/>
    <dgm:cxn modelId="{6654064D-76E7-4CE0-858F-58462803749B}" type="presParOf" srcId="{C212980A-EB1A-4B5A-9A18-0806BFA5C7E2}" destId="{C58584E6-2D0C-42E7-8B0C-A464676166B7}" srcOrd="0" destOrd="0" presId="urn:microsoft.com/office/officeart/2005/8/layout/cycle4"/>
    <dgm:cxn modelId="{2CF71DF1-B157-4148-87C4-05FFA4B5407F}" type="presParOf" srcId="{5F759B16-C7EE-44B5-8913-CACB4D8FBEA2}" destId="{F8437D06-4DCC-44B9-9309-55CBDAE5BDE6}" srcOrd="1" destOrd="0" presId="urn:microsoft.com/office/officeart/2005/8/layout/cycle4"/>
    <dgm:cxn modelId="{9B5575EE-D265-4A2A-9B5B-7008A2AF4799}" type="presParOf" srcId="{F8437D06-4DCC-44B9-9309-55CBDAE5BDE6}" destId="{21CB604F-6C5A-45FF-83CC-EB9D98AC2317}" srcOrd="0" destOrd="0" presId="urn:microsoft.com/office/officeart/2005/8/layout/cycle4"/>
    <dgm:cxn modelId="{ABBE7F57-3968-4043-9E98-6C86978AC134}" type="presParOf" srcId="{F8437D06-4DCC-44B9-9309-55CBDAE5BDE6}" destId="{18807D2F-AC33-4BAA-8589-87BCF70CD833}" srcOrd="1" destOrd="0" presId="urn:microsoft.com/office/officeart/2005/8/layout/cycle4"/>
    <dgm:cxn modelId="{793D7C4A-DFA1-4909-A567-65BC07490A40}" type="presParOf" srcId="{F8437D06-4DCC-44B9-9309-55CBDAE5BDE6}" destId="{95740345-DEB8-4CC8-BAFA-122E50436D60}" srcOrd="2" destOrd="0" presId="urn:microsoft.com/office/officeart/2005/8/layout/cycle4"/>
    <dgm:cxn modelId="{9CAA8798-A1BD-49DD-8DC4-2A5B47471798}" type="presParOf" srcId="{F8437D06-4DCC-44B9-9309-55CBDAE5BDE6}" destId="{458CABFA-01A6-4779-8CAC-F31F7A98F7F0}" srcOrd="3" destOrd="0" presId="urn:microsoft.com/office/officeart/2005/8/layout/cycle4"/>
    <dgm:cxn modelId="{4B3AD72F-7EE7-4C08-8971-79DC77EC13E8}" type="presParOf" srcId="{F8437D06-4DCC-44B9-9309-55CBDAE5BDE6}" destId="{5133B884-ED1D-49C8-8E29-465E71502E84}" srcOrd="4" destOrd="0" presId="urn:microsoft.com/office/officeart/2005/8/layout/cycle4"/>
    <dgm:cxn modelId="{74D11D51-82E4-4B4C-BCCC-02DECD91EC5D}" type="presParOf" srcId="{5F759B16-C7EE-44B5-8913-CACB4D8FBEA2}" destId="{E5A81619-773C-4781-8323-2EE272EC4FB2}" srcOrd="2" destOrd="0" presId="urn:microsoft.com/office/officeart/2005/8/layout/cycle4"/>
    <dgm:cxn modelId="{BE163968-F6A0-43AF-AC23-B841349C914D}" type="presParOf" srcId="{5F759B16-C7EE-44B5-8913-CACB4D8FBEA2}" destId="{35DC1333-E570-45E1-AEFA-90AD7AFD6763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CB604F-6C5A-45FF-83CC-EB9D98AC2317}">
      <dsp:nvSpPr>
        <dsp:cNvPr id="0" name=""/>
        <dsp:cNvSpPr/>
      </dsp:nvSpPr>
      <dsp:spPr>
        <a:xfrm>
          <a:off x="2505318" y="315852"/>
          <a:ext cx="2399368" cy="2399368"/>
        </a:xfrm>
        <a:prstGeom prst="pieWedge">
          <a:avLst/>
        </a:prstGeom>
        <a:solidFill>
          <a:srgbClr val="FFB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0" tIns="426720" rIns="426720" bIns="42672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</a:t>
          </a:r>
          <a:r>
            <a:rPr lang="ru-RU" sz="6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</a:t>
          </a:r>
          <a:r>
            <a:rPr 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Strength</a:t>
          </a:r>
          <a:r>
            <a:rPr lang="ru-RU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)</a:t>
          </a:r>
          <a:endParaRPr lang="en-US" sz="6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08077" y="1018611"/>
        <a:ext cx="1696609" cy="1696609"/>
      </dsp:txXfrm>
    </dsp:sp>
    <dsp:sp modelId="{18807D2F-AC33-4BAA-8589-87BCF70CD833}">
      <dsp:nvSpPr>
        <dsp:cNvPr id="0" name=""/>
        <dsp:cNvSpPr/>
      </dsp:nvSpPr>
      <dsp:spPr>
        <a:xfrm rot="5400000">
          <a:off x="5015512" y="315852"/>
          <a:ext cx="2399368" cy="2399368"/>
        </a:xfrm>
        <a:prstGeom prst="pieWedge">
          <a:avLst/>
        </a:prstGeom>
        <a:solidFill>
          <a:srgbClr val="007A8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0" tIns="426720" rIns="426720" bIns="42672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</a:t>
          </a:r>
          <a:r>
            <a:rPr lang="ru-RU" sz="6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</a:t>
          </a:r>
          <a: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Weakness</a:t>
          </a:r>
          <a:r>
            <a:rPr lang="ru-RU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)</a:t>
          </a:r>
          <a:endParaRPr lang="en-US" sz="6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5015512" y="1018611"/>
        <a:ext cx="1696609" cy="1696609"/>
      </dsp:txXfrm>
    </dsp:sp>
    <dsp:sp modelId="{95740345-DEB8-4CC8-BAFA-122E50436D60}">
      <dsp:nvSpPr>
        <dsp:cNvPr id="0" name=""/>
        <dsp:cNvSpPr/>
      </dsp:nvSpPr>
      <dsp:spPr>
        <a:xfrm rot="10800000">
          <a:off x="5015512" y="2826045"/>
          <a:ext cx="2399368" cy="2399368"/>
        </a:xfrm>
        <a:prstGeom prst="pieWedge">
          <a:avLst/>
        </a:prstGeom>
        <a:solidFill>
          <a:srgbClr val="7B005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0" tIns="426720" rIns="426720" bIns="42672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</a:t>
          </a:r>
          <a:r>
            <a:rPr lang="ru-RU" sz="6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</a:t>
          </a:r>
          <a:r>
            <a:rPr 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Threat</a:t>
          </a:r>
          <a:r>
            <a:rPr lang="ru-RU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)</a:t>
          </a:r>
          <a:endParaRPr lang="en-US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5015512" y="2826045"/>
        <a:ext cx="1696609" cy="1696609"/>
      </dsp:txXfrm>
    </dsp:sp>
    <dsp:sp modelId="{458CABFA-01A6-4779-8CAC-F31F7A98F7F0}">
      <dsp:nvSpPr>
        <dsp:cNvPr id="0" name=""/>
        <dsp:cNvSpPr/>
      </dsp:nvSpPr>
      <dsp:spPr>
        <a:xfrm rot="16200000">
          <a:off x="2505318" y="2826045"/>
          <a:ext cx="2399368" cy="2399368"/>
        </a:xfrm>
        <a:prstGeom prst="pieWedge">
          <a:avLst/>
        </a:prstGeom>
        <a:solidFill>
          <a:srgbClr val="6CAC5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0" tIns="426720" rIns="426720" bIns="42672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</a:t>
          </a:r>
          <a:r>
            <a:rPr lang="ru-RU" sz="6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ru-RU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</a:t>
          </a: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Opportunity</a:t>
          </a:r>
          <a:r>
            <a:rPr lang="ru-RU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)</a:t>
          </a:r>
          <a:endParaRPr lang="en-US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3208077" y="2826045"/>
        <a:ext cx="1696609" cy="1696609"/>
      </dsp:txXfrm>
    </dsp:sp>
    <dsp:sp modelId="{E5A81619-773C-4781-8323-2EE272EC4FB2}">
      <dsp:nvSpPr>
        <dsp:cNvPr id="0" name=""/>
        <dsp:cNvSpPr/>
      </dsp:nvSpPr>
      <dsp:spPr>
        <a:xfrm>
          <a:off x="4401616" y="2252869"/>
          <a:ext cx="1116965" cy="758464"/>
        </a:xfrm>
        <a:prstGeom prst="circularArrow">
          <a:avLst/>
        </a:prstGeom>
        <a:solidFill>
          <a:srgbClr val="FF5A5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DC1333-E570-45E1-AEFA-90AD7AFD6763}">
      <dsp:nvSpPr>
        <dsp:cNvPr id="0" name=""/>
        <dsp:cNvSpPr/>
      </dsp:nvSpPr>
      <dsp:spPr>
        <a:xfrm rot="10800000">
          <a:off x="4401616" y="2529932"/>
          <a:ext cx="1116965" cy="758464"/>
        </a:xfrm>
        <a:prstGeom prst="circularArrow">
          <a:avLst/>
        </a:prstGeom>
        <a:solidFill>
          <a:srgbClr val="FF5A5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9D3C2-B405-40C8-9D28-93EC3697CF5D}" type="datetimeFigureOut">
              <a:rPr lang="es-ES" smtClean="0"/>
              <a:t>24/11/2021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377325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377325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0B219-C20E-4491-9354-DE5E0017CB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6333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8955C-C63B-4487-9339-17AD5B8E5B66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51227"/>
            <a:ext cx="543814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7325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377325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706CE-18F0-4902-965A-6046E133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57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9901" r="-183"/>
          <a:stretch/>
        </p:blipFill>
        <p:spPr>
          <a:xfrm flipH="1">
            <a:off x="0" y="659340"/>
            <a:ext cx="12192000" cy="61889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23388"/>
            <a:ext cx="12192000" cy="5743436"/>
          </a:xfrm>
          <a:prstGeom prst="rect">
            <a:avLst/>
          </a:prstGeom>
        </p:spPr>
      </p:pic>
      <p:sp>
        <p:nvSpPr>
          <p:cNvPr id="11" name="Marcador de texto 19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33147" y="428337"/>
            <a:ext cx="7248143" cy="102414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933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>
              <a:defRPr sz="8400" b="1">
                <a:solidFill>
                  <a:srgbClr val="E42312"/>
                </a:solidFill>
              </a:defRPr>
            </a:lvl2pPr>
            <a:lvl3pPr>
              <a:defRPr sz="8400" b="1">
                <a:solidFill>
                  <a:srgbClr val="E42312"/>
                </a:solidFill>
              </a:defRPr>
            </a:lvl3pPr>
            <a:lvl4pPr>
              <a:defRPr sz="8400" b="1">
                <a:solidFill>
                  <a:srgbClr val="E42312"/>
                </a:solidFill>
              </a:defRPr>
            </a:lvl4pPr>
            <a:lvl5pPr>
              <a:defRPr sz="840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12" name="Marcador de texto 19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33147" y="1554698"/>
            <a:ext cx="7248143" cy="28839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600" smtClean="0"/>
            </a:lvl1pPr>
            <a:lvl2pPr>
              <a:defRPr sz="8400" b="1">
                <a:solidFill>
                  <a:srgbClr val="E42312"/>
                </a:solidFill>
              </a:defRPr>
            </a:lvl2pPr>
            <a:lvl3pPr>
              <a:defRPr sz="8400" b="1">
                <a:solidFill>
                  <a:srgbClr val="E42312"/>
                </a:solidFill>
              </a:defRPr>
            </a:lvl3pPr>
            <a:lvl4pPr>
              <a:defRPr sz="8400" b="1">
                <a:solidFill>
                  <a:srgbClr val="E42312"/>
                </a:solidFill>
              </a:defRPr>
            </a:lvl4pPr>
            <a:lvl5pPr>
              <a:defRPr sz="840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 err="1"/>
              <a:t>Click to insert date</a:t>
            </a:r>
            <a:endParaRPr lang="es-ES_tradnl" dirty="0"/>
          </a:p>
        </p:txBody>
      </p:sp>
      <p:sp>
        <p:nvSpPr>
          <p:cNvPr id="14" name="Slide Number Placeholder 13"/>
          <p:cNvSpPr txBox="1">
            <a:spLocks/>
          </p:cNvSpPr>
          <p:nvPr userDrawn="1"/>
        </p:nvSpPr>
        <p:spPr>
          <a:xfrm>
            <a:off x="498484" y="6476820"/>
            <a:ext cx="533409" cy="26640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76442CB-4759-FC47-99D5-D0A1C83F96A1}" type="slidenum">
              <a:rPr lang="en-US" sz="933">
                <a:solidFill>
                  <a:schemeClr val="bg1"/>
                </a:solidFill>
              </a:rPr>
              <a:pPr algn="l"/>
              <a:t>‹#›</a:t>
            </a:fld>
            <a:endParaRPr lang="en-US" sz="933" dirty="0">
              <a:solidFill>
                <a:schemeClr val="bg1"/>
              </a:solidFill>
            </a:endParaRPr>
          </a:p>
        </p:txBody>
      </p:sp>
      <p:pic>
        <p:nvPicPr>
          <p:cNvPr id="15" name="Picture 14" descr="imatges_plantilles_NOU-Tronja-11.pn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9765" y="187830"/>
            <a:ext cx="2194207" cy="152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0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1289" y="0"/>
            <a:ext cx="7924796" cy="68560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50156" y="0"/>
            <a:ext cx="12181170" cy="6857999"/>
          </a:xfrm>
          <a:prstGeom prst="rect">
            <a:avLst/>
          </a:prstGeom>
        </p:spPr>
      </p:pic>
      <p:sp>
        <p:nvSpPr>
          <p:cNvPr id="11" name="Marcador de texto 19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840799" y="2038447"/>
            <a:ext cx="3966072" cy="22099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933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>
              <a:defRPr sz="8400" b="1">
                <a:solidFill>
                  <a:srgbClr val="E42312"/>
                </a:solidFill>
              </a:defRPr>
            </a:lvl2pPr>
            <a:lvl3pPr>
              <a:defRPr sz="8400" b="1">
                <a:solidFill>
                  <a:srgbClr val="E42312"/>
                </a:solidFill>
              </a:defRPr>
            </a:lvl3pPr>
            <a:lvl4pPr>
              <a:defRPr sz="8400" b="1">
                <a:solidFill>
                  <a:srgbClr val="E42312"/>
                </a:solidFill>
              </a:defRPr>
            </a:lvl4pPr>
            <a:lvl5pPr>
              <a:defRPr sz="840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12" name="Marcador de texto 19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840799" y="1085860"/>
            <a:ext cx="3966072" cy="95258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6267" b="1" i="0" baseline="0">
                <a:solidFill>
                  <a:srgbClr val="555555"/>
                </a:solidFill>
                <a:latin typeface="Arial"/>
                <a:cs typeface="Arial"/>
              </a:defRPr>
            </a:lvl1pPr>
            <a:lvl2pPr>
              <a:defRPr sz="8400" b="1">
                <a:solidFill>
                  <a:srgbClr val="E42312"/>
                </a:solidFill>
              </a:defRPr>
            </a:lvl2pPr>
            <a:lvl3pPr>
              <a:defRPr sz="8400" b="1">
                <a:solidFill>
                  <a:srgbClr val="E42312"/>
                </a:solidFill>
              </a:defRPr>
            </a:lvl3pPr>
            <a:lvl4pPr>
              <a:defRPr sz="8400" b="1">
                <a:solidFill>
                  <a:srgbClr val="E42312"/>
                </a:solidFill>
              </a:defRPr>
            </a:lvl4pPr>
            <a:lvl5pPr>
              <a:defRPr sz="840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/>
              <a:t>00</a:t>
            </a:r>
          </a:p>
        </p:txBody>
      </p:sp>
      <p:sp>
        <p:nvSpPr>
          <p:cNvPr id="17" name="Slide Number Placeholder 13"/>
          <p:cNvSpPr txBox="1">
            <a:spLocks/>
          </p:cNvSpPr>
          <p:nvPr userDrawn="1"/>
        </p:nvSpPr>
        <p:spPr>
          <a:xfrm>
            <a:off x="498484" y="6476820"/>
            <a:ext cx="533409" cy="26640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76442CB-4759-FC47-99D5-D0A1C83F96A1}" type="slidenum">
              <a:rPr lang="en-US" sz="933">
                <a:solidFill>
                  <a:schemeClr val="bg1"/>
                </a:solidFill>
              </a:rPr>
              <a:pPr algn="l"/>
              <a:t>‹#›</a:t>
            </a:fld>
            <a:endParaRPr lang="en-US" sz="933" dirty="0">
              <a:solidFill>
                <a:schemeClr val="bg1"/>
              </a:solidFill>
            </a:endParaRPr>
          </a:p>
        </p:txBody>
      </p:sp>
      <p:pic>
        <p:nvPicPr>
          <p:cNvPr id="10" name="Picture 9" descr="imatges_plantilles_NOU-Tronja-11.pn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25166" y="120097"/>
            <a:ext cx="1018805" cy="70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0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1225" y="1"/>
            <a:ext cx="10275829" cy="685799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6434" y="1"/>
            <a:ext cx="10963789" cy="6858000"/>
          </a:xfrm>
          <a:prstGeom prst="rect">
            <a:avLst/>
          </a:prstGeom>
        </p:spPr>
      </p:pic>
      <p:pic>
        <p:nvPicPr>
          <p:cNvPr id="26" name="Picture 25" descr="imatges_plantilles_Taronja-Gris-11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6178" y="-35714"/>
            <a:ext cx="2440877" cy="1212873"/>
          </a:xfrm>
          <a:prstGeom prst="rect">
            <a:avLst/>
          </a:prstGeom>
        </p:spPr>
      </p:pic>
      <p:sp>
        <p:nvSpPr>
          <p:cNvPr id="13" name="Marcador de texto 19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55215" y="2038447"/>
            <a:ext cx="3966072" cy="22099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933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>
              <a:defRPr sz="8400" b="1">
                <a:solidFill>
                  <a:srgbClr val="E42312"/>
                </a:solidFill>
              </a:defRPr>
            </a:lvl2pPr>
            <a:lvl3pPr>
              <a:defRPr sz="8400" b="1">
                <a:solidFill>
                  <a:srgbClr val="E42312"/>
                </a:solidFill>
              </a:defRPr>
            </a:lvl3pPr>
            <a:lvl4pPr>
              <a:defRPr sz="8400" b="1">
                <a:solidFill>
                  <a:srgbClr val="E42312"/>
                </a:solidFill>
              </a:defRPr>
            </a:lvl4pPr>
            <a:lvl5pPr>
              <a:defRPr sz="840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14" name="Marcador de texto 19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55215" y="1085860"/>
            <a:ext cx="3966072" cy="95258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6267" b="1" i="0" baseline="0">
                <a:solidFill>
                  <a:srgbClr val="555555"/>
                </a:solidFill>
                <a:latin typeface="Arial"/>
                <a:cs typeface="Arial"/>
              </a:defRPr>
            </a:lvl1pPr>
            <a:lvl2pPr>
              <a:defRPr sz="8400" b="1">
                <a:solidFill>
                  <a:srgbClr val="E42312"/>
                </a:solidFill>
              </a:defRPr>
            </a:lvl2pPr>
            <a:lvl3pPr>
              <a:defRPr sz="8400" b="1">
                <a:solidFill>
                  <a:srgbClr val="E42312"/>
                </a:solidFill>
              </a:defRPr>
            </a:lvl3pPr>
            <a:lvl4pPr>
              <a:defRPr sz="8400" b="1">
                <a:solidFill>
                  <a:srgbClr val="E42312"/>
                </a:solidFill>
              </a:defRPr>
            </a:lvl4pPr>
            <a:lvl5pPr>
              <a:defRPr sz="840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/>
              <a:t>00</a:t>
            </a:r>
          </a:p>
        </p:txBody>
      </p:sp>
      <p:sp>
        <p:nvSpPr>
          <p:cNvPr id="15" name="Slide Number Placeholder 13"/>
          <p:cNvSpPr txBox="1">
            <a:spLocks/>
          </p:cNvSpPr>
          <p:nvPr userDrawn="1"/>
        </p:nvSpPr>
        <p:spPr>
          <a:xfrm>
            <a:off x="498484" y="6476820"/>
            <a:ext cx="533409" cy="26640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76442CB-4759-FC47-99D5-D0A1C83F96A1}" type="slidenum">
              <a:rPr lang="en-US" sz="933">
                <a:solidFill>
                  <a:schemeClr val="tx1"/>
                </a:solidFill>
              </a:rPr>
              <a:pPr algn="l"/>
              <a:t>‹#›</a:t>
            </a:fld>
            <a:endParaRPr lang="en-US" sz="933" dirty="0">
              <a:solidFill>
                <a:schemeClr val="tx1"/>
              </a:solidFill>
            </a:endParaRPr>
          </a:p>
        </p:txBody>
      </p:sp>
      <p:pic>
        <p:nvPicPr>
          <p:cNvPr id="11" name="Picture 10" descr="imatges_plantilles_NOU-Tronja-11.png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25166" y="120097"/>
            <a:ext cx="1018805" cy="70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4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19"/>
          <p:cNvSpPr>
            <a:spLocks noGrp="1"/>
          </p:cNvSpPr>
          <p:nvPr>
            <p:ph type="body" sz="quarter" idx="14" hasCustomPrompt="1"/>
          </p:nvPr>
        </p:nvSpPr>
        <p:spPr>
          <a:xfrm>
            <a:off x="588223" y="1075479"/>
            <a:ext cx="10634671" cy="712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933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>
              <a:defRPr sz="8400" b="1">
                <a:solidFill>
                  <a:srgbClr val="E42312"/>
                </a:solidFill>
              </a:defRPr>
            </a:lvl2pPr>
            <a:lvl3pPr>
              <a:defRPr sz="8400" b="1">
                <a:solidFill>
                  <a:srgbClr val="E42312"/>
                </a:solidFill>
              </a:defRPr>
            </a:lvl3pPr>
            <a:lvl4pPr>
              <a:defRPr sz="8400" b="1">
                <a:solidFill>
                  <a:srgbClr val="E42312"/>
                </a:solidFill>
              </a:defRPr>
            </a:lvl4pPr>
            <a:lvl5pPr>
              <a:defRPr sz="840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10" name="Slide Number Placeholder 13"/>
          <p:cNvSpPr txBox="1">
            <a:spLocks/>
          </p:cNvSpPr>
          <p:nvPr userDrawn="1"/>
        </p:nvSpPr>
        <p:spPr>
          <a:xfrm>
            <a:off x="498484" y="6476820"/>
            <a:ext cx="533409" cy="26640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76442CB-4759-FC47-99D5-D0A1C83F96A1}" type="slidenum">
              <a:rPr lang="en-US" sz="933">
                <a:solidFill>
                  <a:schemeClr val="tx1"/>
                </a:solidFill>
              </a:rPr>
              <a:pPr algn="l"/>
              <a:t>‹#›</a:t>
            </a:fld>
            <a:endParaRPr lang="en-US" sz="933" dirty="0">
              <a:solidFill>
                <a:schemeClr val="tx1"/>
              </a:solidFill>
            </a:endParaRPr>
          </a:p>
        </p:txBody>
      </p:sp>
      <p:sp>
        <p:nvSpPr>
          <p:cNvPr id="12" name="Marcador de texto 19"/>
          <p:cNvSpPr>
            <a:spLocks noGrp="1"/>
          </p:cNvSpPr>
          <p:nvPr>
            <p:ph type="body" sz="quarter" idx="19" hasCustomPrompt="1"/>
          </p:nvPr>
        </p:nvSpPr>
        <p:spPr>
          <a:xfrm>
            <a:off x="588223" y="2247949"/>
            <a:ext cx="10634671" cy="33908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  <a:defRPr sz="1867" b="0" i="0" baseline="0">
                <a:solidFill>
                  <a:srgbClr val="555555"/>
                </a:solidFill>
                <a:latin typeface="Arial"/>
                <a:cs typeface="Arial"/>
              </a:defRPr>
            </a:lvl1pPr>
            <a:lvl2pPr>
              <a:defRPr sz="1867" b="1">
                <a:solidFill>
                  <a:srgbClr val="555555"/>
                </a:solidFill>
              </a:defRPr>
            </a:lvl2pPr>
            <a:lvl3pPr>
              <a:defRPr sz="1867" b="1">
                <a:solidFill>
                  <a:srgbClr val="555555"/>
                </a:solidFill>
              </a:defRPr>
            </a:lvl3pPr>
            <a:lvl4pPr>
              <a:defRPr sz="1867" b="1">
                <a:solidFill>
                  <a:srgbClr val="555555"/>
                </a:solidFill>
              </a:defRPr>
            </a:lvl4pPr>
            <a:lvl5pPr>
              <a:defRPr sz="1867" b="1">
                <a:solidFill>
                  <a:srgbClr val="555555"/>
                </a:solidFill>
              </a:defRPr>
            </a:lvl5pPr>
            <a:lvl6pPr>
              <a:defRPr sz="1867">
                <a:solidFill>
                  <a:srgbClr val="555555"/>
                </a:solidFill>
              </a:defRPr>
            </a:lvl6pPr>
            <a:lvl7pPr>
              <a:defRPr sz="1867">
                <a:solidFill>
                  <a:srgbClr val="555555"/>
                </a:solidFill>
              </a:defRPr>
            </a:lvl7pPr>
            <a:lvl8pPr>
              <a:defRPr sz="1867">
                <a:solidFill>
                  <a:srgbClr val="555555"/>
                </a:solidFill>
              </a:defRPr>
            </a:lvl8pPr>
            <a:lvl9pPr>
              <a:defRPr sz="1867">
                <a:solidFill>
                  <a:srgbClr val="555555"/>
                </a:solidFill>
              </a:defRPr>
            </a:lvl9pPr>
          </a:lstStyle>
          <a:p>
            <a:pPr lvl="0"/>
            <a:r>
              <a:rPr lang="es-ES_tradnl" dirty="0"/>
              <a:t>C</a:t>
            </a:r>
            <a:r>
              <a:rPr lang="en-US" dirty="0"/>
              <a:t>l</a:t>
            </a:r>
            <a:r>
              <a:rPr lang="es-ES_tradnl" dirty="0" err="1"/>
              <a:t>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endParaRPr lang="es-ES_tradnl" dirty="0"/>
          </a:p>
        </p:txBody>
      </p:sp>
      <p:pic>
        <p:nvPicPr>
          <p:cNvPr id="13" name="Picture 12" descr="imatges_plantilles_Taronja-Gris-08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125464"/>
            <a:ext cx="5772335" cy="732536"/>
          </a:xfrm>
          <a:prstGeom prst="rect">
            <a:avLst/>
          </a:prstGeom>
        </p:spPr>
      </p:pic>
      <p:pic>
        <p:nvPicPr>
          <p:cNvPr id="11" name="Picture 10" descr="imatges_plantilles_NOU-Tronja-11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25166" y="120097"/>
            <a:ext cx="1018805" cy="70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8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19"/>
          <p:cNvSpPr>
            <a:spLocks noGrp="1"/>
          </p:cNvSpPr>
          <p:nvPr>
            <p:ph type="body" sz="quarter" idx="14" hasCustomPrompt="1"/>
          </p:nvPr>
        </p:nvSpPr>
        <p:spPr>
          <a:xfrm>
            <a:off x="588223" y="1075479"/>
            <a:ext cx="10634671" cy="712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933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>
              <a:defRPr sz="8400" b="1">
                <a:solidFill>
                  <a:srgbClr val="E42312"/>
                </a:solidFill>
              </a:defRPr>
            </a:lvl2pPr>
            <a:lvl3pPr>
              <a:defRPr sz="8400" b="1">
                <a:solidFill>
                  <a:srgbClr val="E42312"/>
                </a:solidFill>
              </a:defRPr>
            </a:lvl3pPr>
            <a:lvl4pPr>
              <a:defRPr sz="8400" b="1">
                <a:solidFill>
                  <a:srgbClr val="E42312"/>
                </a:solidFill>
              </a:defRPr>
            </a:lvl4pPr>
            <a:lvl5pPr>
              <a:defRPr sz="840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10" name="Marcador de texto 19"/>
          <p:cNvSpPr>
            <a:spLocks noGrp="1"/>
          </p:cNvSpPr>
          <p:nvPr>
            <p:ph type="body" sz="quarter" idx="18" hasCustomPrompt="1"/>
          </p:nvPr>
        </p:nvSpPr>
        <p:spPr>
          <a:xfrm>
            <a:off x="588223" y="2129876"/>
            <a:ext cx="6523779" cy="37202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67" b="0" dirty="0">
                <a:solidFill>
                  <a:schemeClr val="accent1"/>
                </a:solidFill>
              </a:defRPr>
            </a:lvl1pPr>
            <a:lvl2pPr>
              <a:defRPr sz="8400" b="1">
                <a:solidFill>
                  <a:srgbClr val="E42312"/>
                </a:solidFill>
              </a:defRPr>
            </a:lvl2pPr>
            <a:lvl3pPr>
              <a:defRPr sz="8400" b="1">
                <a:solidFill>
                  <a:srgbClr val="E42312"/>
                </a:solidFill>
              </a:defRPr>
            </a:lvl3pPr>
            <a:lvl4pPr>
              <a:defRPr sz="8400" b="1">
                <a:solidFill>
                  <a:srgbClr val="E42312"/>
                </a:solidFill>
              </a:defRPr>
            </a:lvl4pPr>
            <a:lvl5pPr>
              <a:defRPr sz="840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sz="1867" b="0" dirty="0" err="1">
                <a:latin typeface="+mn-lt"/>
              </a:rPr>
              <a:t>Click</a:t>
            </a:r>
            <a:r>
              <a:rPr lang="es-ES_tradnl" sz="1867" b="0" dirty="0">
                <a:latin typeface="+mn-lt"/>
              </a:rPr>
              <a:t> </a:t>
            </a:r>
            <a:r>
              <a:rPr lang="es-ES_tradnl" sz="1867" b="0" dirty="0" err="1">
                <a:latin typeface="+mn-lt"/>
              </a:rPr>
              <a:t>to</a:t>
            </a:r>
            <a:r>
              <a:rPr lang="es-ES_tradnl" sz="1867" b="0" dirty="0">
                <a:latin typeface="+mn-lt"/>
              </a:rPr>
              <a:t> </a:t>
            </a:r>
            <a:r>
              <a:rPr lang="es-ES_tradnl" sz="1867" b="0" dirty="0" err="1">
                <a:latin typeface="+mn-lt"/>
              </a:rPr>
              <a:t>insert</a:t>
            </a:r>
            <a:r>
              <a:rPr lang="es-ES_tradnl" sz="1867" b="0" dirty="0">
                <a:latin typeface="+mn-lt"/>
              </a:rPr>
              <a:t> </a:t>
            </a:r>
            <a:r>
              <a:rPr lang="es-ES_tradnl" sz="1867" b="0" dirty="0" err="1">
                <a:latin typeface="+mn-lt"/>
              </a:rPr>
              <a:t>subtitle</a:t>
            </a:r>
            <a:endParaRPr lang="es-ES_tradnl" sz="1867" b="0" dirty="0">
              <a:latin typeface="+mn-lt"/>
            </a:endParaRPr>
          </a:p>
        </p:txBody>
      </p:sp>
      <p:sp>
        <p:nvSpPr>
          <p:cNvPr id="12" name="Marcador de posición de imagen 3"/>
          <p:cNvSpPr>
            <a:spLocks noGrp="1"/>
          </p:cNvSpPr>
          <p:nvPr>
            <p:ph type="pic" sz="quarter" idx="23" hasCustomPrompt="1"/>
          </p:nvPr>
        </p:nvSpPr>
        <p:spPr>
          <a:xfrm>
            <a:off x="7427338" y="2129875"/>
            <a:ext cx="4460977" cy="3775940"/>
          </a:xfrm>
          <a:prstGeom prst="rect">
            <a:avLst/>
          </a:prstGeom>
          <a:solidFill>
            <a:schemeClr val="tx2"/>
          </a:solidFill>
        </p:spPr>
        <p:txBody>
          <a:bodyPr vert="horz" lIns="106868" tIns="53434" rIns="106868" bIns="53434"/>
          <a:lstStyle>
            <a:lvl1pPr marL="0" indent="0" algn="l">
              <a:buNone/>
              <a:defRPr sz="1733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</a:t>
            </a:r>
            <a:r>
              <a:rPr lang="es-ES_tradnl" noProof="0" dirty="0" err="1"/>
              <a:t>to</a:t>
            </a:r>
            <a:r>
              <a:rPr lang="es-ES_tradnl" noProof="0" dirty="0"/>
              <a:t> </a:t>
            </a:r>
            <a:r>
              <a:rPr lang="es-ES_tradnl" noProof="0" dirty="0" err="1"/>
              <a:t>insert</a:t>
            </a:r>
            <a:r>
              <a:rPr lang="es-ES_tradnl" noProof="0" dirty="0"/>
              <a:t> </a:t>
            </a:r>
            <a:r>
              <a:rPr lang="es-ES_tradnl" noProof="0" dirty="0" err="1"/>
              <a:t>image</a:t>
            </a:r>
            <a:endParaRPr lang="es-ES" noProof="0" dirty="0"/>
          </a:p>
        </p:txBody>
      </p:sp>
      <p:sp>
        <p:nvSpPr>
          <p:cNvPr id="11" name="Slide Number Placeholder 13"/>
          <p:cNvSpPr txBox="1">
            <a:spLocks/>
          </p:cNvSpPr>
          <p:nvPr userDrawn="1"/>
        </p:nvSpPr>
        <p:spPr>
          <a:xfrm>
            <a:off x="498484" y="6476820"/>
            <a:ext cx="533409" cy="26640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76442CB-4759-FC47-99D5-D0A1C83F96A1}" type="slidenum">
              <a:rPr lang="en-US" sz="933">
                <a:solidFill>
                  <a:schemeClr val="tx1"/>
                </a:solidFill>
              </a:rPr>
              <a:pPr algn="l"/>
              <a:t>‹#›</a:t>
            </a:fld>
            <a:endParaRPr lang="en-US" sz="933" dirty="0">
              <a:solidFill>
                <a:schemeClr val="tx1"/>
              </a:solidFill>
            </a:endParaRPr>
          </a:p>
        </p:txBody>
      </p:sp>
      <p:sp>
        <p:nvSpPr>
          <p:cNvPr id="14" name="Marcador de texto 19"/>
          <p:cNvSpPr>
            <a:spLocks noGrp="1"/>
          </p:cNvSpPr>
          <p:nvPr>
            <p:ph type="body" sz="quarter" idx="19" hasCustomPrompt="1"/>
          </p:nvPr>
        </p:nvSpPr>
        <p:spPr>
          <a:xfrm>
            <a:off x="588223" y="2501900"/>
            <a:ext cx="6523779" cy="39243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867" b="0" dirty="0">
                <a:solidFill>
                  <a:srgbClr val="555555"/>
                </a:solidFill>
              </a:defRPr>
            </a:lvl1pPr>
            <a:lvl2pPr marL="519430" indent="0">
              <a:buNone/>
              <a:defRPr sz="1867" b="1">
                <a:solidFill>
                  <a:srgbClr val="555555"/>
                </a:solidFill>
              </a:defRPr>
            </a:lvl2pPr>
            <a:lvl3pPr marL="1038858" indent="0">
              <a:buNone/>
              <a:defRPr sz="1867" b="1">
                <a:solidFill>
                  <a:srgbClr val="555555"/>
                </a:solidFill>
              </a:defRPr>
            </a:lvl3pPr>
            <a:lvl4pPr marL="1558285" indent="0">
              <a:buNone/>
              <a:defRPr sz="1867" b="1">
                <a:solidFill>
                  <a:srgbClr val="555555"/>
                </a:solidFill>
              </a:defRPr>
            </a:lvl4pPr>
            <a:lvl5pPr marL="2077716" indent="0">
              <a:buNone/>
              <a:defRPr sz="1867" b="1">
                <a:solidFill>
                  <a:srgbClr val="555555"/>
                </a:solidFill>
              </a:defRPr>
            </a:lvl5pPr>
            <a:lvl6pPr marL="2597144" indent="0">
              <a:buNone/>
              <a:defRPr sz="1867">
                <a:solidFill>
                  <a:srgbClr val="555555"/>
                </a:solidFill>
              </a:defRPr>
            </a:lvl6pPr>
            <a:lvl7pPr marL="3116574" indent="0">
              <a:buNone/>
              <a:defRPr sz="1867">
                <a:solidFill>
                  <a:srgbClr val="555555"/>
                </a:solidFill>
              </a:defRPr>
            </a:lvl7pPr>
            <a:lvl8pPr marL="3636002" indent="0">
              <a:buNone/>
              <a:defRPr sz="1867">
                <a:solidFill>
                  <a:srgbClr val="555555"/>
                </a:solidFill>
              </a:defRPr>
            </a:lvl8pPr>
            <a:lvl9pPr marL="4155432" indent="0">
              <a:buNone/>
              <a:defRPr sz="1867">
                <a:solidFill>
                  <a:srgbClr val="555555"/>
                </a:solidFill>
              </a:defRPr>
            </a:lvl9pPr>
          </a:lstStyle>
          <a:p>
            <a:pPr lvl="0"/>
            <a:r>
              <a:rPr lang="es-ES_tradnl" dirty="0"/>
              <a:t>C</a:t>
            </a:r>
            <a:r>
              <a:rPr lang="en-US" dirty="0"/>
              <a:t>l</a:t>
            </a:r>
            <a:r>
              <a:rPr lang="es-ES_tradnl" dirty="0" err="1"/>
              <a:t>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endParaRPr lang="es-ES_tradnl" dirty="0"/>
          </a:p>
        </p:txBody>
      </p:sp>
      <p:pic>
        <p:nvPicPr>
          <p:cNvPr id="16" name="Picture 15" descr="imatges_plantilles_NOU-Tronja-11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25166" y="120097"/>
            <a:ext cx="1018805" cy="70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7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texto 19"/>
          <p:cNvSpPr>
            <a:spLocks noGrp="1"/>
          </p:cNvSpPr>
          <p:nvPr>
            <p:ph type="body" sz="quarter" idx="14" hasCustomPrompt="1"/>
          </p:nvPr>
        </p:nvSpPr>
        <p:spPr>
          <a:xfrm>
            <a:off x="588223" y="1075479"/>
            <a:ext cx="10634671" cy="712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933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>
              <a:defRPr sz="8400" b="1">
                <a:solidFill>
                  <a:srgbClr val="E42312"/>
                </a:solidFill>
              </a:defRPr>
            </a:lvl2pPr>
            <a:lvl3pPr>
              <a:defRPr sz="8400" b="1">
                <a:solidFill>
                  <a:srgbClr val="E42312"/>
                </a:solidFill>
              </a:defRPr>
            </a:lvl3pPr>
            <a:lvl4pPr>
              <a:defRPr sz="8400" b="1">
                <a:solidFill>
                  <a:srgbClr val="E42312"/>
                </a:solidFill>
              </a:defRPr>
            </a:lvl4pPr>
            <a:lvl5pPr>
              <a:defRPr sz="840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endParaRPr lang="es-ES_tradnl" dirty="0"/>
          </a:p>
        </p:txBody>
      </p:sp>
      <p:sp>
        <p:nvSpPr>
          <p:cNvPr id="36" name="TextBox 35"/>
          <p:cNvSpPr txBox="1"/>
          <p:nvPr userDrawn="1"/>
        </p:nvSpPr>
        <p:spPr>
          <a:xfrm>
            <a:off x="-1094153" y="1600200"/>
            <a:ext cx="209894" cy="515350"/>
          </a:xfrm>
          <a:prstGeom prst="rect">
            <a:avLst/>
          </a:prstGeom>
          <a:noFill/>
        </p:spPr>
        <p:txBody>
          <a:bodyPr wrap="none" lIns="103900" tIns="51951" rIns="103900" bIns="51951" rtlCol="0">
            <a:spAutoFit/>
          </a:bodyPr>
          <a:lstStyle/>
          <a:p>
            <a:endParaRPr lang="en-US" sz="2667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588108" y="2133601"/>
            <a:ext cx="10634784" cy="3568700"/>
          </a:xfrm>
          <a:prstGeom prst="rect">
            <a:avLst/>
          </a:prstGeom>
        </p:spPr>
        <p:txBody>
          <a:bodyPr vert="horz" lIns="77925" tIns="38963" rIns="77925" bIns="38963"/>
          <a:lstStyle/>
          <a:p>
            <a:pPr lvl="0"/>
            <a:r>
              <a:rPr lang="es-ES_tradnl"/>
              <a:t>Click to insert scheme</a:t>
            </a:r>
            <a:endParaRPr lang="en-US"/>
          </a:p>
        </p:txBody>
      </p:sp>
      <p:sp>
        <p:nvSpPr>
          <p:cNvPr id="10" name="Slide Number Placeholder 13"/>
          <p:cNvSpPr txBox="1">
            <a:spLocks/>
          </p:cNvSpPr>
          <p:nvPr userDrawn="1"/>
        </p:nvSpPr>
        <p:spPr>
          <a:xfrm>
            <a:off x="498484" y="6476820"/>
            <a:ext cx="533409" cy="26640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76442CB-4759-FC47-99D5-D0A1C83F96A1}" type="slidenum">
              <a:rPr lang="en-US" sz="933">
                <a:solidFill>
                  <a:schemeClr val="tx1"/>
                </a:solidFill>
              </a:rPr>
              <a:pPr algn="l"/>
              <a:t>‹#›</a:t>
            </a:fld>
            <a:endParaRPr lang="en-US" sz="933" dirty="0">
              <a:solidFill>
                <a:schemeClr val="tx1"/>
              </a:solidFill>
            </a:endParaRPr>
          </a:p>
        </p:txBody>
      </p:sp>
      <p:pic>
        <p:nvPicPr>
          <p:cNvPr id="18" name="Picture 17" descr="imatges_plantilles_Taronja-Gris-08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125464"/>
            <a:ext cx="5772335" cy="732536"/>
          </a:xfrm>
          <a:prstGeom prst="rect">
            <a:avLst/>
          </a:prstGeom>
        </p:spPr>
      </p:pic>
      <p:pic>
        <p:nvPicPr>
          <p:cNvPr id="13" name="Picture 12" descr="imatges_plantilles_NOU-Tronja-11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25166" y="120097"/>
            <a:ext cx="1018805" cy="70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4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4" y="-318121"/>
            <a:ext cx="12181172" cy="68580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2649430" y="5329872"/>
            <a:ext cx="6644863" cy="636483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267" dirty="0" err="1"/>
              <a:t>Thank</a:t>
            </a:r>
            <a:r>
              <a:rPr lang="es-ES_tradnl" sz="4267" dirty="0"/>
              <a:t> </a:t>
            </a:r>
            <a:r>
              <a:rPr lang="es-ES_tradnl" sz="4267" dirty="0" err="1"/>
              <a:t>You</a:t>
            </a:r>
            <a:endParaRPr lang="en-US" sz="4267" dirty="0"/>
          </a:p>
        </p:txBody>
      </p:sp>
      <p:grpSp>
        <p:nvGrpSpPr>
          <p:cNvPr id="11" name="Agrupar 10"/>
          <p:cNvGrpSpPr/>
          <p:nvPr userDrawn="1"/>
        </p:nvGrpSpPr>
        <p:grpSpPr>
          <a:xfrm>
            <a:off x="869287" y="2394796"/>
            <a:ext cx="10594580" cy="913668"/>
            <a:chOff x="595006" y="2371141"/>
            <a:chExt cx="11143142" cy="960977"/>
          </a:xfrm>
        </p:grpSpPr>
        <p:pic>
          <p:nvPicPr>
            <p:cNvPr id="12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95006" y="2654341"/>
              <a:ext cx="2198932" cy="434184"/>
            </a:xfrm>
            <a:prstGeom prst="rect">
              <a:avLst/>
            </a:prstGeom>
          </p:spPr>
        </p:pic>
        <p:pic>
          <p:nvPicPr>
            <p:cNvPr id="13" name="Picture 17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803580" y="2491928"/>
              <a:ext cx="1260535" cy="616261"/>
            </a:xfrm>
            <a:prstGeom prst="rect">
              <a:avLst/>
            </a:prstGeom>
          </p:spPr>
        </p:pic>
        <p:pic>
          <p:nvPicPr>
            <p:cNvPr id="14" name="Picture 19" descr="star.jpg"/>
            <p:cNvPicPr>
              <a:picLocks noChangeAspect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08262" y="2371141"/>
              <a:ext cx="1216836" cy="860525"/>
            </a:xfrm>
            <a:prstGeom prst="rect">
              <a:avLst/>
            </a:prstGeom>
          </p:spPr>
        </p:pic>
        <p:pic>
          <p:nvPicPr>
            <p:cNvPr id="15" name="Picture 20"/>
            <p:cNvPicPr>
              <a:picLocks noChangeAspect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14733" y="2586226"/>
              <a:ext cx="1765424" cy="745892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82224" y="2714455"/>
              <a:ext cx="1855924" cy="434184"/>
            </a:xfrm>
            <a:prstGeom prst="rect">
              <a:avLst/>
            </a:prstGeom>
          </p:spPr>
        </p:pic>
      </p:grpSp>
      <p:pic>
        <p:nvPicPr>
          <p:cNvPr id="24" name="Picture 14" descr="imatges_plantilles_NOU-Tronja-11.png"/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20205" y="710258"/>
            <a:ext cx="2194207" cy="152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1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4" y="-318121"/>
            <a:ext cx="12181172" cy="68580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2649430" y="2552805"/>
            <a:ext cx="6644863" cy="636483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267" dirty="0" err="1"/>
              <a:t>Thank</a:t>
            </a:r>
            <a:r>
              <a:rPr lang="es-ES_tradnl" sz="4267" dirty="0"/>
              <a:t> </a:t>
            </a:r>
            <a:r>
              <a:rPr lang="es-ES_tradnl" sz="4267" dirty="0" err="1"/>
              <a:t>You</a:t>
            </a:r>
            <a:endParaRPr lang="en-US" sz="4267" dirty="0"/>
          </a:p>
        </p:txBody>
      </p:sp>
      <p:pic>
        <p:nvPicPr>
          <p:cNvPr id="6" name="Picture 14" descr="imatges_plantilles_NOU-Tronja-11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20205" y="710258"/>
            <a:ext cx="2194207" cy="152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4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01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63" r:id="rId3"/>
    <p:sldLayoutId id="2147483658" r:id="rId4"/>
    <p:sldLayoutId id="2147483659" r:id="rId5"/>
    <p:sldLayoutId id="2147483660" r:id="rId6"/>
    <p:sldLayoutId id="2147483664" r:id="rId7"/>
    <p:sldLayoutId id="2147483665" r:id="rId8"/>
  </p:sldLayoutIdLst>
  <p:txStyles>
    <p:titleStyle>
      <a:lvl1pPr algn="ctr" defTabSz="519488" rtl="0" eaLnBrk="1" latinLnBrk="0" hangingPunct="1">
        <a:spcBef>
          <a:spcPct val="0"/>
        </a:spcBef>
        <a:buNone/>
        <a:defRPr sz="4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9616" indent="-389616" algn="l" defTabSz="519488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4168" indent="-324680" algn="l" defTabSz="519488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98721" indent="-259744" algn="l" defTabSz="519488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1818208" indent="-259744" algn="l" defTabSz="519488" rtl="0" eaLnBrk="1" latinLnBrk="0" hangingPunct="1">
        <a:spcBef>
          <a:spcPct val="20000"/>
        </a:spcBef>
        <a:buFont typeface="Arial"/>
        <a:buChar char="–"/>
        <a:defRPr sz="2267" kern="1200">
          <a:solidFill>
            <a:schemeClr val="tx1"/>
          </a:solidFill>
          <a:latin typeface="+mn-lt"/>
          <a:ea typeface="+mn-ea"/>
          <a:cs typeface="+mn-cs"/>
        </a:defRPr>
      </a:lvl4pPr>
      <a:lvl5pPr marL="2337696" indent="-259744" algn="l" defTabSz="519488" rtl="0" eaLnBrk="1" latinLnBrk="0" hangingPunct="1">
        <a:spcBef>
          <a:spcPct val="20000"/>
        </a:spcBef>
        <a:buFont typeface="Arial"/>
        <a:buChar char="»"/>
        <a:defRPr sz="2267" kern="1200">
          <a:solidFill>
            <a:schemeClr val="tx1"/>
          </a:solidFill>
          <a:latin typeface="+mn-lt"/>
          <a:ea typeface="+mn-ea"/>
          <a:cs typeface="+mn-cs"/>
        </a:defRPr>
      </a:lvl5pPr>
      <a:lvl6pPr marL="2857185" indent="-259744" algn="l" defTabSz="519488" rtl="0" eaLnBrk="1" latinLnBrk="0" hangingPunct="1">
        <a:spcBef>
          <a:spcPct val="20000"/>
        </a:spcBef>
        <a:buFont typeface="Arial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6pPr>
      <a:lvl7pPr marL="3376673" indent="-259744" algn="l" defTabSz="519488" rtl="0" eaLnBrk="1" latinLnBrk="0" hangingPunct="1">
        <a:spcBef>
          <a:spcPct val="20000"/>
        </a:spcBef>
        <a:buFont typeface="Arial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7pPr>
      <a:lvl8pPr marL="3896161" indent="-259744" algn="l" defTabSz="519488" rtl="0" eaLnBrk="1" latinLnBrk="0" hangingPunct="1">
        <a:spcBef>
          <a:spcPct val="20000"/>
        </a:spcBef>
        <a:buFont typeface="Arial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8pPr>
      <a:lvl9pPr marL="4415650" indent="-259744" algn="l" defTabSz="519488" rtl="0" eaLnBrk="1" latinLnBrk="0" hangingPunct="1">
        <a:spcBef>
          <a:spcPct val="20000"/>
        </a:spcBef>
        <a:buFont typeface="Arial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94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9488" algn="l" defTabSz="5194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8977" algn="l" defTabSz="5194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8465" algn="l" defTabSz="5194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7952" algn="l" defTabSz="5194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97440" algn="l" defTabSz="5194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6929" algn="l" defTabSz="5194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36417" algn="l" defTabSz="5194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55905" algn="l" defTabSz="5194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png"/><Relationship Id="rId9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jpg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533147" y="428337"/>
            <a:ext cx="8292801" cy="102414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100 DAYS ACTION PLAN, 24.11.2021</a:t>
            </a:r>
            <a:endParaRPr lang="en-US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33148" y="940408"/>
            <a:ext cx="5543802" cy="812192"/>
          </a:xfrm>
        </p:spPr>
        <p:txBody>
          <a:bodyPr/>
          <a:lstStyle/>
          <a:p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Dmitry Kochin</a:t>
            </a:r>
          </a:p>
          <a:p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Logistics Manager Russia</a:t>
            </a:r>
            <a:endParaRPr lang="ru-RU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088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">
            <a:extLst>
              <a:ext uri="{FF2B5EF4-FFF2-40B4-BE49-F238E27FC236}">
                <a16:creationId xmlns:a16="http://schemas.microsoft.com/office/drawing/2014/main" id="{1E96D1CD-AF64-4971-9213-F120627997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125" y="112089"/>
            <a:ext cx="10634671" cy="71286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100 Days</a:t>
            </a:r>
          </a:p>
          <a:p>
            <a:endParaRPr lang="ru-RU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Текст 1">
            <a:extLst>
              <a:ext uri="{FF2B5EF4-FFF2-40B4-BE49-F238E27FC236}">
                <a16:creationId xmlns:a16="http://schemas.microsoft.com/office/drawing/2014/main" id="{17842E17-BED5-4D14-B7FA-56FA1BBE1B70}"/>
              </a:ext>
            </a:extLst>
          </p:cNvPr>
          <p:cNvSpPr txBox="1">
            <a:spLocks/>
          </p:cNvSpPr>
          <p:nvPr/>
        </p:nvSpPr>
        <p:spPr>
          <a:xfrm>
            <a:off x="327592" y="2041868"/>
            <a:ext cx="1605983" cy="29869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519488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933" b="1" i="0" kern="1200" baseline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844168" indent="-324680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2pPr>
            <a:lvl3pPr marL="129872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3pPr>
            <a:lvl4pPr marL="1818208" indent="-259744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4pPr>
            <a:lvl5pPr marL="2337696" indent="-259744" algn="l" defTabSz="519488" rtl="0" eaLnBrk="1" latinLnBrk="0" hangingPunct="1">
              <a:spcBef>
                <a:spcPct val="20000"/>
              </a:spcBef>
              <a:buFont typeface="Arial"/>
              <a:buChar char="»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5pPr>
            <a:lvl6pPr marL="2857185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673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616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650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SAP Re-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engeneering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Project Leading Potential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Experience from Previous Job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Блок-схема: процесс 41">
            <a:extLst>
              <a:ext uri="{FF2B5EF4-FFF2-40B4-BE49-F238E27FC236}">
                <a16:creationId xmlns:a16="http://schemas.microsoft.com/office/drawing/2014/main" id="{A1442421-4A41-4A02-B088-7DB27D5C899D}"/>
              </a:ext>
            </a:extLst>
          </p:cNvPr>
          <p:cNvSpPr/>
          <p:nvPr/>
        </p:nvSpPr>
        <p:spPr>
          <a:xfrm>
            <a:off x="327592" y="1415590"/>
            <a:ext cx="1605983" cy="413555"/>
          </a:xfrm>
          <a:prstGeom prst="flowChartProcess">
            <a:avLst/>
          </a:prstGeom>
          <a:solidFill>
            <a:srgbClr val="FF6600"/>
          </a:solidFill>
          <a:ln w="12700" cap="rnd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SAP Project</a:t>
            </a:r>
          </a:p>
        </p:txBody>
      </p:sp>
      <p:sp>
        <p:nvSpPr>
          <p:cNvPr id="43" name="Блок-схема: процесс 42">
            <a:extLst>
              <a:ext uri="{FF2B5EF4-FFF2-40B4-BE49-F238E27FC236}">
                <a16:creationId xmlns:a16="http://schemas.microsoft.com/office/drawing/2014/main" id="{8E77A7FB-8A67-4236-B583-9C7CDF8884D0}"/>
              </a:ext>
            </a:extLst>
          </p:cNvPr>
          <p:cNvSpPr/>
          <p:nvPr/>
        </p:nvSpPr>
        <p:spPr>
          <a:xfrm>
            <a:off x="4630579" y="1415589"/>
            <a:ext cx="2864903" cy="413556"/>
          </a:xfrm>
          <a:prstGeom prst="flowChartProcess">
            <a:avLst/>
          </a:prstGeom>
          <a:solidFill>
            <a:srgbClr val="FF6600"/>
          </a:solidFill>
          <a:ln w="12700" cap="rnd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Business Process Review</a:t>
            </a:r>
          </a:p>
        </p:txBody>
      </p:sp>
      <p:sp>
        <p:nvSpPr>
          <p:cNvPr id="51" name="Блок-схема: процесс 50">
            <a:extLst>
              <a:ext uri="{FF2B5EF4-FFF2-40B4-BE49-F238E27FC236}">
                <a16:creationId xmlns:a16="http://schemas.microsoft.com/office/drawing/2014/main" id="{454C9AB3-1E99-4B28-9BD8-5EE0478C27AC}"/>
              </a:ext>
            </a:extLst>
          </p:cNvPr>
          <p:cNvSpPr/>
          <p:nvPr/>
        </p:nvSpPr>
        <p:spPr>
          <a:xfrm>
            <a:off x="7769530" y="1415591"/>
            <a:ext cx="2272733" cy="413556"/>
          </a:xfrm>
          <a:prstGeom prst="flowChartProcess">
            <a:avLst/>
          </a:prstGeom>
          <a:solidFill>
            <a:srgbClr val="FF6600"/>
          </a:solidFill>
          <a:ln w="12700" cap="rnd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err="1">
                <a:solidFill>
                  <a:schemeClr val="bg1"/>
                </a:solidFill>
              </a:rPr>
              <a:t>Edoc</a:t>
            </a:r>
            <a:r>
              <a:rPr lang="en-US" sz="1600" b="1" dirty="0">
                <a:solidFill>
                  <a:schemeClr val="bg1"/>
                </a:solidFill>
              </a:rPr>
              <a:t> Implementation</a:t>
            </a:r>
          </a:p>
        </p:txBody>
      </p:sp>
      <p:sp>
        <p:nvSpPr>
          <p:cNvPr id="16" name="Блок-схема: процесс 15">
            <a:extLst>
              <a:ext uri="{FF2B5EF4-FFF2-40B4-BE49-F238E27FC236}">
                <a16:creationId xmlns:a16="http://schemas.microsoft.com/office/drawing/2014/main" id="{EFE7B0B2-9EA6-4445-B442-E8FC33018443}"/>
              </a:ext>
            </a:extLst>
          </p:cNvPr>
          <p:cNvSpPr/>
          <p:nvPr/>
        </p:nvSpPr>
        <p:spPr>
          <a:xfrm>
            <a:off x="2207623" y="1415591"/>
            <a:ext cx="2148908" cy="413555"/>
          </a:xfrm>
          <a:prstGeom prst="flowChartProcess">
            <a:avLst/>
          </a:prstGeom>
          <a:solidFill>
            <a:srgbClr val="FF6600"/>
          </a:solidFill>
          <a:ln w="12700" cap="rnd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Local MDC</a:t>
            </a:r>
          </a:p>
        </p:txBody>
      </p:sp>
      <p:sp>
        <p:nvSpPr>
          <p:cNvPr id="18" name="Текст 1">
            <a:extLst>
              <a:ext uri="{FF2B5EF4-FFF2-40B4-BE49-F238E27FC236}">
                <a16:creationId xmlns:a16="http://schemas.microsoft.com/office/drawing/2014/main" id="{E3EEFC92-2F0B-4BF1-B976-F114BD84C698}"/>
              </a:ext>
            </a:extLst>
          </p:cNvPr>
          <p:cNvSpPr txBox="1">
            <a:spLocks/>
          </p:cNvSpPr>
          <p:nvPr/>
        </p:nvSpPr>
        <p:spPr>
          <a:xfrm>
            <a:off x="2213100" y="1979398"/>
            <a:ext cx="2148908" cy="24916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519488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933" b="1" i="0" kern="1200" baseline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844168" indent="-324680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2pPr>
            <a:lvl3pPr marL="129872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3pPr>
            <a:lvl4pPr marL="1818208" indent="-259744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4pPr>
            <a:lvl5pPr marL="2337696" indent="-259744" algn="l" defTabSz="519488" rtl="0" eaLnBrk="1" latinLnBrk="0" hangingPunct="1">
              <a:spcBef>
                <a:spcPct val="20000"/>
              </a:spcBef>
              <a:buFont typeface="Arial"/>
              <a:buChar char="»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5pPr>
            <a:lvl6pPr marL="2857185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673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616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650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Administration of SAP, enhancement, automatization, Master Data Administration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Experience from Previous Job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Текст 1">
            <a:extLst>
              <a:ext uri="{FF2B5EF4-FFF2-40B4-BE49-F238E27FC236}">
                <a16:creationId xmlns:a16="http://schemas.microsoft.com/office/drawing/2014/main" id="{4017C810-0544-4308-9EBB-4F5547608B2A}"/>
              </a:ext>
            </a:extLst>
          </p:cNvPr>
          <p:cNvSpPr txBox="1">
            <a:spLocks/>
          </p:cNvSpPr>
          <p:nvPr/>
        </p:nvSpPr>
        <p:spPr>
          <a:xfrm>
            <a:off x="4757932" y="1980299"/>
            <a:ext cx="2864902" cy="28974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519488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933" b="1" i="0" kern="1200" baseline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844168" indent="-324680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2pPr>
            <a:lvl3pPr marL="129872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3pPr>
            <a:lvl4pPr marL="1818208" indent="-259744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4pPr>
            <a:lvl5pPr marL="2337696" indent="-259744" algn="l" defTabSz="519488" rtl="0" eaLnBrk="1" latinLnBrk="0" hangingPunct="1">
              <a:spcBef>
                <a:spcPct val="20000"/>
              </a:spcBef>
              <a:buFont typeface="Arial"/>
              <a:buChar char="»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5pPr>
            <a:lvl6pPr marL="2857185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673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616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650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 internal processes, re-engineering of existing cross-functional flow, Launch of Operations Excellence board with cross tasks and projects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Experience from Previous Job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Текст 1">
            <a:extLst>
              <a:ext uri="{FF2B5EF4-FFF2-40B4-BE49-F238E27FC236}">
                <a16:creationId xmlns:a16="http://schemas.microsoft.com/office/drawing/2014/main" id="{991CB0F0-48AB-414C-9587-5FB6D1119953}"/>
              </a:ext>
            </a:extLst>
          </p:cNvPr>
          <p:cNvSpPr txBox="1">
            <a:spLocks/>
          </p:cNvSpPr>
          <p:nvPr/>
        </p:nvSpPr>
        <p:spPr>
          <a:xfrm>
            <a:off x="-136150" y="206417"/>
            <a:ext cx="10634671" cy="712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519488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933" b="1" i="0" kern="1200" baseline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844168" indent="-324680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2pPr>
            <a:lvl3pPr marL="129872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3pPr>
            <a:lvl4pPr marL="1818208" indent="-259744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4pPr>
            <a:lvl5pPr marL="2337696" indent="-259744" algn="l" defTabSz="519488" rtl="0" eaLnBrk="1" latinLnBrk="0" hangingPunct="1">
              <a:spcBef>
                <a:spcPct val="20000"/>
              </a:spcBef>
              <a:buFont typeface="Arial"/>
              <a:buChar char="»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5pPr>
            <a:lvl6pPr marL="2857185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673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616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650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 I could be for the company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Текст 1">
            <a:extLst>
              <a:ext uri="{FF2B5EF4-FFF2-40B4-BE49-F238E27FC236}">
                <a16:creationId xmlns:a16="http://schemas.microsoft.com/office/drawing/2014/main" id="{5B71EB09-B7E3-47A8-BC7F-68795724D607}"/>
              </a:ext>
            </a:extLst>
          </p:cNvPr>
          <p:cNvSpPr txBox="1">
            <a:spLocks/>
          </p:cNvSpPr>
          <p:nvPr/>
        </p:nvSpPr>
        <p:spPr>
          <a:xfrm>
            <a:off x="7855578" y="1906030"/>
            <a:ext cx="2186685" cy="28974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519488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933" b="1" i="0" kern="1200" baseline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844168" indent="-324680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2pPr>
            <a:lvl3pPr marL="129872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3pPr>
            <a:lvl4pPr marL="1818208" indent="-259744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4pPr>
            <a:lvl5pPr marL="2337696" indent="-259744" algn="l" defTabSz="519488" rtl="0" eaLnBrk="1" latinLnBrk="0" hangingPunct="1">
              <a:spcBef>
                <a:spcPct val="20000"/>
              </a:spcBef>
              <a:buFont typeface="Arial"/>
              <a:buChar char="»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5pPr>
            <a:lvl6pPr marL="2857185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673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616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650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 of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eDoc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solution, creation of workflows inside the company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 of QMS system (1C Doc)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Experience from Previous Job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Блок-схема: процесс 11">
            <a:extLst>
              <a:ext uri="{FF2B5EF4-FFF2-40B4-BE49-F238E27FC236}">
                <a16:creationId xmlns:a16="http://schemas.microsoft.com/office/drawing/2014/main" id="{270D64B4-527C-44A5-BE4E-EF2E9C805028}"/>
              </a:ext>
            </a:extLst>
          </p:cNvPr>
          <p:cNvSpPr/>
          <p:nvPr/>
        </p:nvSpPr>
        <p:spPr>
          <a:xfrm>
            <a:off x="10316312" y="1415591"/>
            <a:ext cx="1770914" cy="413556"/>
          </a:xfrm>
          <a:prstGeom prst="flowChartProcess">
            <a:avLst/>
          </a:prstGeom>
          <a:solidFill>
            <a:srgbClr val="FF6600"/>
          </a:solidFill>
          <a:ln w="12700" cap="rnd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 err="1">
                <a:solidFill>
                  <a:schemeClr val="bg1"/>
                </a:solidFill>
              </a:rPr>
              <a:t>OrgStr</a:t>
            </a:r>
            <a:r>
              <a:rPr lang="en-US" sz="1600" b="1" dirty="0">
                <a:solidFill>
                  <a:schemeClr val="bg1"/>
                </a:solidFill>
              </a:rPr>
              <a:t> Review</a:t>
            </a:r>
          </a:p>
        </p:txBody>
      </p:sp>
      <p:sp>
        <p:nvSpPr>
          <p:cNvPr id="13" name="Текст 1">
            <a:extLst>
              <a:ext uri="{FF2B5EF4-FFF2-40B4-BE49-F238E27FC236}">
                <a16:creationId xmlns:a16="http://schemas.microsoft.com/office/drawing/2014/main" id="{4E117FB5-7245-49CD-8116-047BC0186C82}"/>
              </a:ext>
            </a:extLst>
          </p:cNvPr>
          <p:cNvSpPr txBox="1">
            <a:spLocks/>
          </p:cNvSpPr>
          <p:nvPr/>
        </p:nvSpPr>
        <p:spPr>
          <a:xfrm>
            <a:off x="10316021" y="1906030"/>
            <a:ext cx="1770914" cy="3536379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519488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933" b="1" i="0" kern="1200" baseline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844168" indent="-324680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2pPr>
            <a:lvl3pPr marL="129872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3pPr>
            <a:lvl4pPr marL="1818208" indent="-259744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4pPr>
            <a:lvl5pPr marL="2337696" indent="-259744" algn="l" defTabSz="519488" rtl="0" eaLnBrk="1" latinLnBrk="0" hangingPunct="1">
              <a:spcBef>
                <a:spcPct val="20000"/>
              </a:spcBef>
              <a:buFont typeface="Arial"/>
              <a:buChar char="»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5pPr>
            <a:lvl6pPr marL="2857185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673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616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650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Transfer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Logistics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Supply-Chain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Process, Join Customer Service and Warehouse in  Structure, it would be one flow Customer-to-Customer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525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470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897AE1C-DDD1-4A18-A8D5-8FBF8BB350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374275" y="187583"/>
            <a:ext cx="10634671" cy="712868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me   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Рисунок 24" descr="Изображение выглядит как человек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4BDAD098-6694-4AEB-BE85-DD4D5A9EF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639" y="1377910"/>
            <a:ext cx="3732722" cy="355603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3BBB84B-C199-4EF4-8847-EEB2993F9784}"/>
              </a:ext>
            </a:extLst>
          </p:cNvPr>
          <p:cNvSpPr txBox="1"/>
          <p:nvPr/>
        </p:nvSpPr>
        <p:spPr>
          <a:xfrm>
            <a:off x="810978" y="617122"/>
            <a:ext cx="39038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Work experience</a:t>
            </a:r>
            <a:r>
              <a:rPr lang="ru-RU" sz="16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000000"/>
                </a:solidFill>
              </a:rPr>
              <a:t>Araymond</a:t>
            </a:r>
            <a:r>
              <a:rPr lang="en-US" sz="1600" b="1" dirty="0">
                <a:solidFill>
                  <a:srgbClr val="000000"/>
                </a:solidFill>
              </a:rPr>
              <a:t> Russia, LLC (2011-2021) (Automotive Industry)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- Supply-Chain Specialist (2011-2014)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Supply-Chain Manager (2014-2018)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Plant Manager (Operational Director)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(2018-2021)</a:t>
            </a:r>
            <a:endParaRPr lang="ru-RU" sz="1600" dirty="0"/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45E8849-9C1C-409F-AC9C-1D4779EB9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354" y="373965"/>
            <a:ext cx="460462" cy="58325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9C142C8-101D-4C70-AC4B-8D9007D21832}"/>
              </a:ext>
            </a:extLst>
          </p:cNvPr>
          <p:cNvSpPr txBox="1"/>
          <p:nvPr/>
        </p:nvSpPr>
        <p:spPr>
          <a:xfrm>
            <a:off x="1074134" y="3590612"/>
            <a:ext cx="46182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000000"/>
                </a:solidFill>
              </a:rPr>
              <a:t>Skills&amp;Languages</a:t>
            </a:r>
            <a:r>
              <a:rPr lang="ru-RU" sz="16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SAP (Project &amp; Process)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Business Processes</a:t>
            </a:r>
            <a:r>
              <a:rPr lang="ru-RU" sz="1600" dirty="0"/>
              <a:t> </a:t>
            </a:r>
            <a:endParaRPr lang="en-US" sz="1600" dirty="0"/>
          </a:p>
          <a:p>
            <a:r>
              <a:rPr lang="ru-RU" sz="1600" dirty="0"/>
              <a:t>(</a:t>
            </a:r>
            <a:r>
              <a:rPr lang="en-US" sz="1600" dirty="0"/>
              <a:t>Mining, Mapping</a:t>
            </a:r>
            <a:r>
              <a:rPr lang="ru-RU" sz="1600" dirty="0"/>
              <a:t>)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QMS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Supply-Chain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Project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Reporting (Power BI)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Customs Clearance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ENGLISH (Advanced)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GERMAN (Starter)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CADF857-1968-42CC-860F-373A9861C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9347" y="3488263"/>
            <a:ext cx="406328" cy="40632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6051B25-FA79-4700-99A0-5EF55B439E56}"/>
              </a:ext>
            </a:extLst>
          </p:cNvPr>
          <p:cNvSpPr txBox="1"/>
          <p:nvPr/>
        </p:nvSpPr>
        <p:spPr>
          <a:xfrm>
            <a:off x="5122922" y="5546883"/>
            <a:ext cx="3018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Hobbies</a:t>
            </a:r>
            <a:r>
              <a:rPr lang="ru-RU" sz="16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Sport (CrossFit, Sport Gymnastics)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  <p:pic>
        <p:nvPicPr>
          <p:cNvPr id="29" name="Picture 2" descr="Игральные кости: стоковые векторные изображения, иллюстрации | Depositphotos">
            <a:extLst>
              <a:ext uri="{FF2B5EF4-FFF2-40B4-BE49-F238E27FC236}">
                <a16:creationId xmlns:a16="http://schemas.microsoft.com/office/drawing/2014/main" id="{9B2235AC-749F-4AA9-A1DC-11A33C19B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547" y="5307776"/>
            <a:ext cx="493891" cy="49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 Vector | Crossfit man training silhouette collection">
            <a:extLst>
              <a:ext uri="{FF2B5EF4-FFF2-40B4-BE49-F238E27FC236}">
                <a16:creationId xmlns:a16="http://schemas.microsoft.com/office/drawing/2014/main" id="{DB7FB945-0525-4709-8273-EAA88902B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480" y="5238363"/>
            <a:ext cx="13144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7A8B6F4-77A2-4C43-8794-57A45DAD0D13}"/>
              </a:ext>
            </a:extLst>
          </p:cNvPr>
          <p:cNvSpPr txBox="1"/>
          <p:nvPr/>
        </p:nvSpPr>
        <p:spPr>
          <a:xfrm>
            <a:off x="5732420" y="496461"/>
            <a:ext cx="46182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Personal Info</a:t>
            </a:r>
            <a:r>
              <a:rPr lang="ru-RU" sz="16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Name: Dmitry Kochin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Place of Birth: Nizhny Novgorod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Age: 33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  <p:pic>
        <p:nvPicPr>
          <p:cNvPr id="31" name="Picture 8" descr="User icon male person symbol profile avatar sign Vector Image">
            <a:extLst>
              <a:ext uri="{FF2B5EF4-FFF2-40B4-BE49-F238E27FC236}">
                <a16:creationId xmlns:a16="http://schemas.microsoft.com/office/drawing/2014/main" id="{97181C01-5793-4E19-BF87-AEF84CE1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802" y="278833"/>
            <a:ext cx="460462" cy="49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C7289AF-20CC-418D-9EAD-00CD85B88237}"/>
              </a:ext>
            </a:extLst>
          </p:cNvPr>
          <p:cNvSpPr txBox="1"/>
          <p:nvPr/>
        </p:nvSpPr>
        <p:spPr>
          <a:xfrm>
            <a:off x="7785904" y="1950670"/>
            <a:ext cx="46182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Achievements</a:t>
            </a:r>
            <a:r>
              <a:rPr lang="ru-RU" sz="16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SAP Implementation from “zero”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Production enhancements – Flow,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Green Field (New Plant) launch from “zero”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Internal Customs Clearance process launch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HS codes review, saving effect 2 MRUB/Y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Launch Export flow to France, 18 MRUB/Total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ru-RU" sz="1600" dirty="0"/>
          </a:p>
        </p:txBody>
      </p:sp>
      <p:pic>
        <p:nvPicPr>
          <p:cNvPr id="1036" name="Picture 12" descr="Achievement award icon Royalty Free Vector Image">
            <a:extLst>
              <a:ext uri="{FF2B5EF4-FFF2-40B4-BE49-F238E27FC236}">
                <a16:creationId xmlns:a16="http://schemas.microsoft.com/office/drawing/2014/main" id="{DE6630D7-EB5F-407B-9539-0EE3023F2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952" y="1572122"/>
            <a:ext cx="608741" cy="65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73DE5D8-4404-4A06-BBD2-B0107F1BCAAA}"/>
              </a:ext>
            </a:extLst>
          </p:cNvPr>
          <p:cNvSpPr txBox="1"/>
          <p:nvPr/>
        </p:nvSpPr>
        <p:spPr>
          <a:xfrm>
            <a:off x="8351808" y="4197807"/>
            <a:ext cx="399777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Education</a:t>
            </a:r>
            <a:r>
              <a:rPr lang="ru-RU" sz="1600" b="1" dirty="0"/>
              <a:t>: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Foreign Trade Manager, 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Translator in business </a:t>
            </a:r>
          </a:p>
          <a:p>
            <a:r>
              <a:rPr lang="en-US" sz="1600" b="1" dirty="0"/>
              <a:t>Communications, 2011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Customs Management, 2011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Supply-Chain Master (Massachusetts Institute of Technology), 2018</a:t>
            </a:r>
            <a:endParaRPr lang="ru-RU" sz="1600" b="1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  <p:pic>
        <p:nvPicPr>
          <p:cNvPr id="1038" name="Picture 14" descr="student icon, Graduation logo, Stock Vector | Adobe Stock">
            <a:extLst>
              <a:ext uri="{FF2B5EF4-FFF2-40B4-BE49-F238E27FC236}">
                <a16:creationId xmlns:a16="http://schemas.microsoft.com/office/drawing/2014/main" id="{6A33850A-5E82-44FB-9C54-FD178A55F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192" y="3918915"/>
            <a:ext cx="470849" cy="47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Текст 1">
            <a:extLst>
              <a:ext uri="{FF2B5EF4-FFF2-40B4-BE49-F238E27FC236}">
                <a16:creationId xmlns:a16="http://schemas.microsoft.com/office/drawing/2014/main" id="{9565C1D1-7069-452D-8DFB-11898AAEF6D4}"/>
              </a:ext>
            </a:extLst>
          </p:cNvPr>
          <p:cNvSpPr txBox="1">
            <a:spLocks/>
          </p:cNvSpPr>
          <p:nvPr/>
        </p:nvSpPr>
        <p:spPr>
          <a:xfrm>
            <a:off x="4609377" y="4777535"/>
            <a:ext cx="3633987" cy="49389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519488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933" b="1" i="0" kern="1200" baseline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844168" indent="-324680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2pPr>
            <a:lvl3pPr marL="129872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3pPr>
            <a:lvl4pPr marL="1818208" indent="-259744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4pPr>
            <a:lvl5pPr marL="2337696" indent="-259744" algn="l" defTabSz="519488" rtl="0" eaLnBrk="1" latinLnBrk="0" hangingPunct="1">
              <a:spcBef>
                <a:spcPct val="20000"/>
              </a:spcBef>
              <a:buFont typeface="Arial"/>
              <a:buChar char="»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5pPr>
            <a:lvl6pPr marL="2857185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673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616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650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should bring values, not acting as a habit…</a:t>
            </a:r>
          </a:p>
          <a:p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should Think out of the BOX…</a:t>
            </a:r>
          </a:p>
          <a:p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39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FC97F459-73FF-4DEF-B12B-43E715022C9D}"/>
              </a:ext>
            </a:extLst>
          </p:cNvPr>
          <p:cNvSpPr/>
          <p:nvPr/>
        </p:nvSpPr>
        <p:spPr>
          <a:xfrm>
            <a:off x="3626631" y="1163649"/>
            <a:ext cx="103851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dirty="0"/>
              <a:t>Dmitry </a:t>
            </a:r>
            <a:r>
              <a:rPr lang="en-US" sz="900" b="1" dirty="0" err="1"/>
              <a:t>Kochin</a:t>
            </a:r>
            <a:endParaRPr lang="en-US" sz="900" b="1" dirty="0"/>
          </a:p>
          <a:p>
            <a:pPr lvl="0" algn="ctr"/>
            <a:r>
              <a:rPr lang="en-US" sz="900" dirty="0"/>
              <a:t>Logistics Manager</a:t>
            </a:r>
            <a:endParaRPr lang="ru-RU" sz="900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CA8EA36C-622D-4BF1-819E-1F46CB8657A0}"/>
              </a:ext>
            </a:extLst>
          </p:cNvPr>
          <p:cNvSpPr/>
          <p:nvPr/>
        </p:nvSpPr>
        <p:spPr>
          <a:xfrm>
            <a:off x="864684" y="2263056"/>
            <a:ext cx="3625855" cy="2761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1.1 Supply and Inbound Logistics</a:t>
            </a:r>
            <a:endParaRPr lang="ru-RU" sz="1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4" name="Соединитель: уступ 3">
            <a:extLst>
              <a:ext uri="{FF2B5EF4-FFF2-40B4-BE49-F238E27FC236}">
                <a16:creationId xmlns:a16="http://schemas.microsoft.com/office/drawing/2014/main" id="{AD4AF900-CB10-4EB3-B3D7-3E63B0E900AC}"/>
              </a:ext>
            </a:extLst>
          </p:cNvPr>
          <p:cNvCxnSpPr>
            <a:cxnSpLocks/>
            <a:endCxn id="43" idx="0"/>
          </p:cNvCxnSpPr>
          <p:nvPr/>
        </p:nvCxnSpPr>
        <p:spPr>
          <a:xfrm rot="10800000" flipV="1">
            <a:off x="2677612" y="1964318"/>
            <a:ext cx="2756569" cy="2987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9D0F926A-4D01-4E63-ABAB-16047C6CED46}"/>
              </a:ext>
            </a:extLst>
          </p:cNvPr>
          <p:cNvSpPr/>
          <p:nvPr/>
        </p:nvSpPr>
        <p:spPr>
          <a:xfrm>
            <a:off x="4603852" y="2263056"/>
            <a:ext cx="3191359" cy="27216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1.2 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Foreign Trade Activity and Certification</a:t>
            </a:r>
            <a:r>
              <a:rPr lang="ru-RU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cxnSp>
        <p:nvCxnSpPr>
          <p:cNvPr id="47" name="Соединитель: уступ 46">
            <a:extLst>
              <a:ext uri="{FF2B5EF4-FFF2-40B4-BE49-F238E27FC236}">
                <a16:creationId xmlns:a16="http://schemas.microsoft.com/office/drawing/2014/main" id="{C2CBA621-B5EE-4D35-83FE-A5FFD4F9FFA8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5175572" y="2030579"/>
            <a:ext cx="1023960" cy="23247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55FD78E6-06A3-4906-9637-D0B64B5ED8A5}"/>
              </a:ext>
            </a:extLst>
          </p:cNvPr>
          <p:cNvSpPr/>
          <p:nvPr/>
        </p:nvSpPr>
        <p:spPr>
          <a:xfrm>
            <a:off x="7901130" y="2263056"/>
            <a:ext cx="2599446" cy="2618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1.3 Outbound Logistics</a:t>
            </a:r>
            <a:endParaRPr lang="ru-RU" sz="9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2" name="Соединитель: уступ 51">
            <a:extLst>
              <a:ext uri="{FF2B5EF4-FFF2-40B4-BE49-F238E27FC236}">
                <a16:creationId xmlns:a16="http://schemas.microsoft.com/office/drawing/2014/main" id="{5770E084-D6D6-4CB6-9B9B-CCA98C7EE1E7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5074479" y="2096839"/>
            <a:ext cx="4126375" cy="1662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A598BE4A-885F-469C-9DDA-0BE62AE5E002}"/>
              </a:ext>
            </a:extLst>
          </p:cNvPr>
          <p:cNvSpPr/>
          <p:nvPr/>
        </p:nvSpPr>
        <p:spPr>
          <a:xfrm>
            <a:off x="124479" y="2265887"/>
            <a:ext cx="651594" cy="298739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Sub-Processes</a:t>
            </a:r>
            <a:endParaRPr lang="ru-RU" sz="7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F49B1CBD-B588-47E1-93E5-0BBB91FD9B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47" t="9641" r="12384" b="19202"/>
          <a:stretch/>
        </p:blipFill>
        <p:spPr>
          <a:xfrm>
            <a:off x="1672093" y="2608631"/>
            <a:ext cx="675651" cy="754316"/>
          </a:xfrm>
          <a:prstGeom prst="rect">
            <a:avLst/>
          </a:prstGeom>
        </p:spPr>
      </p:pic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337BA0DA-A9C7-4069-B97D-EBFD55351D7E}"/>
              </a:ext>
            </a:extLst>
          </p:cNvPr>
          <p:cNvSpPr/>
          <p:nvPr/>
        </p:nvSpPr>
        <p:spPr>
          <a:xfrm>
            <a:off x="2895830" y="2591986"/>
            <a:ext cx="675651" cy="75431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764"/>
          </a:p>
        </p:txBody>
      </p:sp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A51A7591-B3AC-491A-88D3-C4C329D2D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8116" y="2590456"/>
            <a:ext cx="736684" cy="754316"/>
          </a:xfrm>
          <a:prstGeom prst="rect">
            <a:avLst/>
          </a:prstGeom>
        </p:spPr>
      </p:pic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F3445172-2EE3-49A8-B322-41381B9683D5}"/>
              </a:ext>
            </a:extLst>
          </p:cNvPr>
          <p:cNvSpPr/>
          <p:nvPr/>
        </p:nvSpPr>
        <p:spPr>
          <a:xfrm>
            <a:off x="124478" y="2632587"/>
            <a:ext cx="643415" cy="185817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5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Roles/</a:t>
            </a:r>
          </a:p>
          <a:p>
            <a:pPr algn="ctr"/>
            <a:r>
              <a:rPr lang="en-US" sz="105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Positions</a:t>
            </a:r>
            <a:endParaRPr lang="ru-RU" sz="75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41F31730-6700-4E4E-8E06-C6F384FD22CE}"/>
              </a:ext>
            </a:extLst>
          </p:cNvPr>
          <p:cNvSpPr/>
          <p:nvPr/>
        </p:nvSpPr>
        <p:spPr>
          <a:xfrm>
            <a:off x="1463588" y="3371816"/>
            <a:ext cx="1167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/>
              <a:t>Dmitry Osokin </a:t>
            </a:r>
            <a:r>
              <a:rPr lang="en-US" sz="900" dirty="0"/>
              <a:t>Supply Specialist</a:t>
            </a:r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D55DB245-9532-4741-ADF4-44DC0B62DC9A}"/>
              </a:ext>
            </a:extLst>
          </p:cNvPr>
          <p:cNvSpPr/>
          <p:nvPr/>
        </p:nvSpPr>
        <p:spPr>
          <a:xfrm>
            <a:off x="2677612" y="3362947"/>
            <a:ext cx="116762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dirty="0"/>
              <a:t>Vacant</a:t>
            </a:r>
          </a:p>
          <a:p>
            <a:pPr algn="ctr"/>
            <a:r>
              <a:rPr lang="en-US" sz="900" dirty="0"/>
              <a:t>Supply Specialist</a:t>
            </a:r>
          </a:p>
          <a:p>
            <a:endParaRPr lang="en-US" sz="900" dirty="0"/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4F3EB65B-3051-4AD3-9566-5B0DC7E9FE3C}"/>
              </a:ext>
            </a:extLst>
          </p:cNvPr>
          <p:cNvSpPr/>
          <p:nvPr/>
        </p:nvSpPr>
        <p:spPr>
          <a:xfrm>
            <a:off x="5273433" y="3329498"/>
            <a:ext cx="192808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dirty="0"/>
              <a:t>Nikolay </a:t>
            </a:r>
            <a:r>
              <a:rPr lang="en-US" sz="900" b="1" dirty="0" err="1"/>
              <a:t>Sevastyanov</a:t>
            </a:r>
            <a:endParaRPr lang="en-US" sz="900" b="1" dirty="0"/>
          </a:p>
          <a:p>
            <a:pPr algn="ctr"/>
            <a:r>
              <a:rPr lang="en-US" sz="900" dirty="0"/>
              <a:t>Supply and Foreign Trade Specialist</a:t>
            </a:r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199F3366-85A7-4363-9D1D-3D0092C1FEA4}"/>
              </a:ext>
            </a:extLst>
          </p:cNvPr>
          <p:cNvSpPr/>
          <p:nvPr/>
        </p:nvSpPr>
        <p:spPr>
          <a:xfrm>
            <a:off x="8304266" y="3344771"/>
            <a:ext cx="1924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dirty="0"/>
              <a:t>Svetlana Panova </a:t>
            </a:r>
          </a:p>
          <a:p>
            <a:pPr algn="ctr"/>
            <a:r>
              <a:rPr lang="en-US" sz="900" dirty="0"/>
              <a:t>Transport Specialist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D60102-7505-41BF-83D5-00AFB0DEB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167" y="2590456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23278264-1A12-4517-8164-D44BBB37E4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206" t="43150" r="57431" b="30804"/>
          <a:stretch/>
        </p:blipFill>
        <p:spPr>
          <a:xfrm>
            <a:off x="10872921" y="2590456"/>
            <a:ext cx="640981" cy="717709"/>
          </a:xfrm>
          <a:prstGeom prst="rect">
            <a:avLst/>
          </a:prstGeom>
        </p:spPr>
      </p:pic>
      <p:cxnSp>
        <p:nvCxnSpPr>
          <p:cNvPr id="96" name="Соединитель: уступ 95">
            <a:extLst>
              <a:ext uri="{FF2B5EF4-FFF2-40B4-BE49-F238E27FC236}">
                <a16:creationId xmlns:a16="http://schemas.microsoft.com/office/drawing/2014/main" id="{0FA8C585-AE94-46BD-A542-D1F7EEF7EC7A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074478" y="2172566"/>
            <a:ext cx="6123224" cy="904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0822FDEE-B341-417C-9750-3229682F5E23}"/>
              </a:ext>
            </a:extLst>
          </p:cNvPr>
          <p:cNvSpPr/>
          <p:nvPr/>
        </p:nvSpPr>
        <p:spPr>
          <a:xfrm>
            <a:off x="10613890" y="2263056"/>
            <a:ext cx="1167625" cy="2618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Sub-Processes Support</a:t>
            </a:r>
            <a:endParaRPr lang="ru-RU" sz="1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8" name="Прямоугольник 107">
            <a:extLst>
              <a:ext uri="{FF2B5EF4-FFF2-40B4-BE49-F238E27FC236}">
                <a16:creationId xmlns:a16="http://schemas.microsoft.com/office/drawing/2014/main" id="{83E8337A-07C7-4686-8930-69D7C008D4B6}"/>
              </a:ext>
            </a:extLst>
          </p:cNvPr>
          <p:cNvSpPr/>
          <p:nvPr/>
        </p:nvSpPr>
        <p:spPr>
          <a:xfrm>
            <a:off x="10613891" y="3331299"/>
            <a:ext cx="1167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dirty="0"/>
              <a:t>Nikolay Yanko</a:t>
            </a:r>
          </a:p>
          <a:p>
            <a:pPr algn="ctr"/>
            <a:r>
              <a:rPr lang="en-US" sz="900" dirty="0"/>
              <a:t>Driver</a:t>
            </a:r>
          </a:p>
        </p:txBody>
      </p:sp>
      <p:cxnSp>
        <p:nvCxnSpPr>
          <p:cNvPr id="109" name="Соединитель: уступ 108">
            <a:extLst>
              <a:ext uri="{FF2B5EF4-FFF2-40B4-BE49-F238E27FC236}">
                <a16:creationId xmlns:a16="http://schemas.microsoft.com/office/drawing/2014/main" id="{CF2839F1-F2F1-494C-82FE-67E63D0EBC69}"/>
              </a:ext>
            </a:extLst>
          </p:cNvPr>
          <p:cNvCxnSpPr>
            <a:cxnSpLocks/>
            <a:stCxn id="108" idx="2"/>
            <a:endCxn id="94" idx="2"/>
          </p:cNvCxnSpPr>
          <p:nvPr/>
        </p:nvCxnSpPr>
        <p:spPr>
          <a:xfrm rot="5400000">
            <a:off x="10225345" y="2741745"/>
            <a:ext cx="13472" cy="1931245"/>
          </a:xfrm>
          <a:prstGeom prst="bentConnector3">
            <a:avLst>
              <a:gd name="adj1" fmla="val 1796853"/>
            </a:avLst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: уступ 112">
            <a:extLst>
              <a:ext uri="{FF2B5EF4-FFF2-40B4-BE49-F238E27FC236}">
                <a16:creationId xmlns:a16="http://schemas.microsoft.com/office/drawing/2014/main" id="{C6D20D87-E2AA-4304-8F4D-F65079B71AF1}"/>
              </a:ext>
            </a:extLst>
          </p:cNvPr>
          <p:cNvCxnSpPr>
            <a:cxnSpLocks/>
            <a:stCxn id="108" idx="2"/>
            <a:endCxn id="93" idx="2"/>
          </p:cNvCxnSpPr>
          <p:nvPr/>
        </p:nvCxnSpPr>
        <p:spPr>
          <a:xfrm rot="5400000">
            <a:off x="8649240" y="1288866"/>
            <a:ext cx="136698" cy="4960228"/>
          </a:xfrm>
          <a:prstGeom prst="bentConnector3">
            <a:avLst>
              <a:gd name="adj1" fmla="val 350845"/>
            </a:avLst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: уступ 116">
            <a:extLst>
              <a:ext uri="{FF2B5EF4-FFF2-40B4-BE49-F238E27FC236}">
                <a16:creationId xmlns:a16="http://schemas.microsoft.com/office/drawing/2014/main" id="{E8E9097D-0E24-497E-8D2E-DF66A945A908}"/>
              </a:ext>
            </a:extLst>
          </p:cNvPr>
          <p:cNvCxnSpPr>
            <a:cxnSpLocks/>
            <a:stCxn id="108" idx="2"/>
            <a:endCxn id="90" idx="2"/>
          </p:cNvCxnSpPr>
          <p:nvPr/>
        </p:nvCxnSpPr>
        <p:spPr>
          <a:xfrm rot="5400000">
            <a:off x="6602294" y="-854262"/>
            <a:ext cx="40517" cy="9150303"/>
          </a:xfrm>
          <a:prstGeom prst="bentConnector3">
            <a:avLst>
              <a:gd name="adj1" fmla="val 1698588"/>
            </a:avLst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6DDC8BB8-F678-46FB-ABC4-9C68482DBB46}"/>
              </a:ext>
            </a:extLst>
          </p:cNvPr>
          <p:cNvSpPr txBox="1"/>
          <p:nvPr/>
        </p:nvSpPr>
        <p:spPr>
          <a:xfrm>
            <a:off x="842021" y="4541517"/>
            <a:ext cx="3625855" cy="2202654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857" b="1" dirty="0">
                <a:solidFill>
                  <a:srgbClr val="555555"/>
                </a:solidFill>
              </a:rPr>
              <a:t>Role</a:t>
            </a:r>
            <a:r>
              <a:rPr lang="ru-RU" sz="857" b="1" dirty="0">
                <a:solidFill>
                  <a:srgbClr val="555555"/>
                </a:solidFill>
              </a:rPr>
              <a:t>: </a:t>
            </a:r>
            <a:r>
              <a:rPr lang="en-US" sz="857" dirty="0">
                <a:solidFill>
                  <a:srgbClr val="555555"/>
                </a:solidFill>
              </a:rPr>
              <a:t>Uninterrupted supply of production needs from placing an Order to the Supplier to the receipt of goods and materials, packaging materials at the warehouse</a:t>
            </a:r>
            <a:endParaRPr lang="ru-RU" sz="857" dirty="0">
              <a:solidFill>
                <a:srgbClr val="555555"/>
              </a:solidFill>
            </a:endParaRPr>
          </a:p>
          <a:p>
            <a:pPr lvl="0"/>
            <a:r>
              <a:rPr lang="en-US" sz="857" b="1" dirty="0">
                <a:solidFill>
                  <a:srgbClr val="555555"/>
                </a:solidFill>
              </a:rPr>
              <a:t>Process Holder</a:t>
            </a:r>
            <a:r>
              <a:rPr lang="ru-RU" sz="857" b="1" dirty="0">
                <a:solidFill>
                  <a:srgbClr val="555555"/>
                </a:solidFill>
              </a:rPr>
              <a:t>: </a:t>
            </a:r>
            <a:r>
              <a:rPr lang="en-US" sz="857" dirty="0">
                <a:solidFill>
                  <a:srgbClr val="555555"/>
                </a:solidFill>
              </a:rPr>
              <a:t>Supply and Inbound Logistics</a:t>
            </a:r>
            <a:endParaRPr lang="ru-RU" sz="857" dirty="0">
              <a:solidFill>
                <a:srgbClr val="555555"/>
              </a:solidFill>
            </a:endParaRPr>
          </a:p>
          <a:p>
            <a:r>
              <a:rPr lang="en-US" sz="857" b="1" dirty="0">
                <a:solidFill>
                  <a:srgbClr val="555555"/>
                </a:solidFill>
              </a:rPr>
              <a:t>During the Absence</a:t>
            </a:r>
            <a:r>
              <a:rPr lang="ru-RU" sz="857" b="1" dirty="0">
                <a:solidFill>
                  <a:srgbClr val="555555"/>
                </a:solidFill>
              </a:rPr>
              <a:t>: </a:t>
            </a:r>
            <a:r>
              <a:rPr lang="en-US" sz="857" b="1" dirty="0">
                <a:solidFill>
                  <a:srgbClr val="FF0000"/>
                </a:solidFill>
              </a:rPr>
              <a:t>In Accordance with DR-BODI.002R</a:t>
            </a:r>
            <a:r>
              <a:rPr lang="ru-RU" sz="857" b="1" dirty="0">
                <a:solidFill>
                  <a:srgbClr val="FF0000"/>
                </a:solidFill>
              </a:rPr>
              <a:t> </a:t>
            </a:r>
            <a:endParaRPr lang="en-US" sz="857" b="1" dirty="0">
              <a:solidFill>
                <a:srgbClr val="FF0000"/>
              </a:solidFill>
            </a:endParaRPr>
          </a:p>
          <a:p>
            <a:r>
              <a:rPr lang="en-US" sz="857" b="1" dirty="0">
                <a:solidFill>
                  <a:srgbClr val="555555"/>
                </a:solidFill>
              </a:rPr>
              <a:t>Key Functions</a:t>
            </a:r>
            <a:r>
              <a:rPr lang="ru-RU" sz="857" b="1" dirty="0">
                <a:solidFill>
                  <a:srgbClr val="555555"/>
                </a:solidFill>
              </a:rPr>
              <a:t>:</a:t>
            </a:r>
          </a:p>
          <a:p>
            <a:pPr lvl="0"/>
            <a:r>
              <a:rPr lang="en-US" sz="857" dirty="0">
                <a:solidFill>
                  <a:srgbClr val="555555"/>
                </a:solidFill>
              </a:rPr>
              <a:t>1. Planning and placing orders for suppliers (goods and materials, Packaging) MRP CONTR</a:t>
            </a:r>
          </a:p>
          <a:p>
            <a:pPr lvl="0"/>
            <a:r>
              <a:rPr lang="en-US" sz="857" dirty="0">
                <a:solidFill>
                  <a:srgbClr val="555555"/>
                </a:solidFill>
              </a:rPr>
              <a:t>2. Organization of inbound transport of goods and materials from the Supplier;</a:t>
            </a:r>
          </a:p>
          <a:p>
            <a:pPr lvl="0"/>
            <a:r>
              <a:rPr lang="en-US" sz="857" dirty="0">
                <a:solidFill>
                  <a:srgbClr val="555555"/>
                </a:solidFill>
              </a:rPr>
              <a:t>3. Claim Process with Suppliers of goods and materials and Services and work on their closure;</a:t>
            </a:r>
          </a:p>
          <a:p>
            <a:pPr lvl="0"/>
            <a:r>
              <a:rPr lang="ru-RU" sz="857" dirty="0">
                <a:solidFill>
                  <a:srgbClr val="555555"/>
                </a:solidFill>
              </a:rPr>
              <a:t>4</a:t>
            </a:r>
            <a:r>
              <a:rPr lang="en-US" sz="857" dirty="0">
                <a:solidFill>
                  <a:srgbClr val="555555"/>
                </a:solidFill>
              </a:rPr>
              <a:t>. Control of the correctness of execution of closing documents for supplies and transport and their transfer to the accounting department and for payment.</a:t>
            </a:r>
          </a:p>
          <a:p>
            <a:pPr lvl="0"/>
            <a:endParaRPr lang="ru-RU" sz="857" dirty="0">
              <a:solidFill>
                <a:srgbClr val="555555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A37C7E5-6564-494A-92D6-9AE45565C4CF}"/>
              </a:ext>
            </a:extLst>
          </p:cNvPr>
          <p:cNvSpPr txBox="1"/>
          <p:nvPr/>
        </p:nvSpPr>
        <p:spPr>
          <a:xfrm>
            <a:off x="4581190" y="4541517"/>
            <a:ext cx="3191359" cy="2054280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857" b="1" dirty="0">
                <a:solidFill>
                  <a:srgbClr val="555555"/>
                </a:solidFill>
              </a:rPr>
              <a:t>Role</a:t>
            </a:r>
            <a:r>
              <a:rPr lang="ru-RU" sz="857" b="1" dirty="0">
                <a:solidFill>
                  <a:srgbClr val="555555"/>
                </a:solidFill>
              </a:rPr>
              <a:t>: </a:t>
            </a:r>
            <a:r>
              <a:rPr lang="en-US" sz="857" dirty="0">
                <a:solidFill>
                  <a:srgbClr val="555555"/>
                </a:solidFill>
              </a:rPr>
              <a:t>Organization of Import-Export, Control, Certification Operations to meet the needs of production and the End User</a:t>
            </a:r>
            <a:endParaRPr lang="ru-RU" sz="857" dirty="0">
              <a:solidFill>
                <a:srgbClr val="555555"/>
              </a:solidFill>
            </a:endParaRPr>
          </a:p>
          <a:p>
            <a:pPr lvl="0"/>
            <a:r>
              <a:rPr lang="en-US" sz="857" b="1" dirty="0">
                <a:solidFill>
                  <a:srgbClr val="555555"/>
                </a:solidFill>
              </a:rPr>
              <a:t>Process Holder</a:t>
            </a:r>
            <a:r>
              <a:rPr lang="ru-RU" sz="857" b="1" dirty="0">
                <a:solidFill>
                  <a:srgbClr val="555555"/>
                </a:solidFill>
              </a:rPr>
              <a:t>: </a:t>
            </a:r>
            <a:r>
              <a:rPr lang="en-US" sz="857" dirty="0">
                <a:solidFill>
                  <a:srgbClr val="555555"/>
                </a:solidFill>
              </a:rPr>
              <a:t>Foreign Trade Activity and Certification</a:t>
            </a:r>
          </a:p>
          <a:p>
            <a:pPr lvl="0"/>
            <a:r>
              <a:rPr lang="en-US" sz="857" b="1" dirty="0">
                <a:solidFill>
                  <a:srgbClr val="555555"/>
                </a:solidFill>
              </a:rPr>
              <a:t>During the Absence</a:t>
            </a:r>
            <a:r>
              <a:rPr lang="ru-RU" sz="857" b="1" dirty="0">
                <a:solidFill>
                  <a:srgbClr val="555555"/>
                </a:solidFill>
              </a:rPr>
              <a:t>: </a:t>
            </a:r>
            <a:r>
              <a:rPr lang="en-US" sz="857" b="1" dirty="0">
                <a:solidFill>
                  <a:srgbClr val="FF0000"/>
                </a:solidFill>
              </a:rPr>
              <a:t>In Accordance with DR-BODI.002R</a:t>
            </a:r>
            <a:r>
              <a:rPr lang="ru-RU" sz="857" b="1" dirty="0">
                <a:solidFill>
                  <a:srgbClr val="FF0000"/>
                </a:solidFill>
              </a:rPr>
              <a:t> </a:t>
            </a:r>
          </a:p>
          <a:p>
            <a:pPr lvl="0"/>
            <a:r>
              <a:rPr lang="en-US" sz="857" b="1" dirty="0">
                <a:solidFill>
                  <a:srgbClr val="555555"/>
                </a:solidFill>
              </a:rPr>
              <a:t>Key Functions</a:t>
            </a:r>
            <a:r>
              <a:rPr lang="ru-RU" sz="857" b="1" dirty="0">
                <a:solidFill>
                  <a:srgbClr val="555555"/>
                </a:solidFill>
              </a:rPr>
              <a:t>:</a:t>
            </a:r>
          </a:p>
          <a:p>
            <a:pPr lvl="0"/>
            <a:r>
              <a:rPr lang="ru-RU" sz="857" dirty="0">
                <a:solidFill>
                  <a:srgbClr val="555555"/>
                </a:solidFill>
              </a:rPr>
              <a:t>1</a:t>
            </a:r>
            <a:r>
              <a:rPr lang="en-US" sz="857" dirty="0">
                <a:solidFill>
                  <a:srgbClr val="555555"/>
                </a:solidFill>
              </a:rPr>
              <a:t>. Planning and placing orders to suppliers (Import)</a:t>
            </a:r>
          </a:p>
          <a:p>
            <a:pPr lvl="0"/>
            <a:r>
              <a:rPr lang="en-US" sz="857" dirty="0">
                <a:solidFill>
                  <a:srgbClr val="555555"/>
                </a:solidFill>
              </a:rPr>
              <a:t>2. Organization of customs procedures (Import, Export, other), Certification;</a:t>
            </a:r>
          </a:p>
          <a:p>
            <a:pPr lvl="0"/>
            <a:r>
              <a:rPr lang="en-US" sz="857" dirty="0">
                <a:solidFill>
                  <a:srgbClr val="555555"/>
                </a:solidFill>
              </a:rPr>
              <a:t>3. Control of changes in Customs Legislation;</a:t>
            </a:r>
          </a:p>
          <a:p>
            <a:pPr lvl="0"/>
            <a:r>
              <a:rPr lang="en-US" sz="857" dirty="0">
                <a:solidFill>
                  <a:srgbClr val="555555"/>
                </a:solidFill>
              </a:rPr>
              <a:t>4. Preparation and release of Customs Declaration.</a:t>
            </a:r>
          </a:p>
          <a:p>
            <a:pPr lvl="0"/>
            <a:r>
              <a:rPr lang="en-US" sz="857" dirty="0">
                <a:solidFill>
                  <a:srgbClr val="555555"/>
                </a:solidFill>
              </a:rPr>
              <a:t>5. Control of the correctness of execution of closing documents for supplies and transport and their transfer to the accounting department and for payment.</a:t>
            </a:r>
            <a:endParaRPr lang="ru-RU" sz="857" dirty="0">
              <a:solidFill>
                <a:srgbClr val="555555"/>
              </a:solidFill>
            </a:endParaRPr>
          </a:p>
          <a:p>
            <a:pPr lvl="0"/>
            <a:endParaRPr lang="ru-RU" sz="857" dirty="0">
              <a:solidFill>
                <a:srgbClr val="555555"/>
              </a:solidFill>
            </a:endParaRPr>
          </a:p>
          <a:p>
            <a:pPr lvl="0"/>
            <a:endParaRPr lang="ru-RU" sz="750" dirty="0">
              <a:solidFill>
                <a:srgbClr val="555555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38EE834-AC6D-4DFB-A5C0-73B8412137CC}"/>
              </a:ext>
            </a:extLst>
          </p:cNvPr>
          <p:cNvSpPr txBox="1"/>
          <p:nvPr/>
        </p:nvSpPr>
        <p:spPr>
          <a:xfrm>
            <a:off x="7878467" y="4531275"/>
            <a:ext cx="2599446" cy="2202654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857" b="1" dirty="0">
                <a:solidFill>
                  <a:srgbClr val="555555"/>
                </a:solidFill>
              </a:rPr>
              <a:t>Role</a:t>
            </a:r>
            <a:r>
              <a:rPr lang="ru-RU" sz="857" b="1" dirty="0">
                <a:solidFill>
                  <a:srgbClr val="555555"/>
                </a:solidFill>
              </a:rPr>
              <a:t>: </a:t>
            </a:r>
            <a:r>
              <a:rPr lang="en-US" sz="857" dirty="0">
                <a:solidFill>
                  <a:srgbClr val="555555"/>
                </a:solidFill>
              </a:rPr>
              <a:t>Organization of outbound transport to end customers</a:t>
            </a:r>
          </a:p>
          <a:p>
            <a:pPr lvl="0"/>
            <a:r>
              <a:rPr lang="en-US" sz="857" b="1" dirty="0">
                <a:solidFill>
                  <a:srgbClr val="555555"/>
                </a:solidFill>
              </a:rPr>
              <a:t>Process Holder</a:t>
            </a:r>
            <a:r>
              <a:rPr lang="ru-RU" sz="857" b="1" dirty="0">
                <a:solidFill>
                  <a:srgbClr val="555555"/>
                </a:solidFill>
              </a:rPr>
              <a:t>: </a:t>
            </a:r>
            <a:r>
              <a:rPr lang="en-US" sz="857" dirty="0">
                <a:solidFill>
                  <a:srgbClr val="555555"/>
                </a:solidFill>
              </a:rPr>
              <a:t>Outbound Logistics</a:t>
            </a:r>
            <a:endParaRPr lang="ru-RU" sz="857" dirty="0">
              <a:solidFill>
                <a:srgbClr val="555555"/>
              </a:solidFill>
            </a:endParaRPr>
          </a:p>
          <a:p>
            <a:pPr lvl="0"/>
            <a:r>
              <a:rPr lang="en-US" sz="857" b="1" dirty="0">
                <a:solidFill>
                  <a:srgbClr val="555555"/>
                </a:solidFill>
              </a:rPr>
              <a:t>During the Absence</a:t>
            </a:r>
            <a:r>
              <a:rPr lang="ru-RU" sz="857" b="1" dirty="0">
                <a:solidFill>
                  <a:srgbClr val="555555"/>
                </a:solidFill>
              </a:rPr>
              <a:t>: </a:t>
            </a:r>
            <a:r>
              <a:rPr lang="en-US" sz="857" b="1" dirty="0">
                <a:solidFill>
                  <a:srgbClr val="FF0000"/>
                </a:solidFill>
              </a:rPr>
              <a:t>In Accordance </a:t>
            </a:r>
            <a:r>
              <a:rPr lang="en-US" sz="857" b="1">
                <a:solidFill>
                  <a:srgbClr val="FF0000"/>
                </a:solidFill>
              </a:rPr>
              <a:t>with DR-BODI</a:t>
            </a:r>
            <a:r>
              <a:rPr lang="en-US" sz="857" b="1" dirty="0">
                <a:solidFill>
                  <a:srgbClr val="FF0000"/>
                </a:solidFill>
              </a:rPr>
              <a:t>.002R</a:t>
            </a:r>
            <a:r>
              <a:rPr lang="ru-RU" sz="857" b="1" dirty="0">
                <a:solidFill>
                  <a:srgbClr val="FF0000"/>
                </a:solidFill>
              </a:rPr>
              <a:t> </a:t>
            </a:r>
          </a:p>
          <a:p>
            <a:pPr lvl="0"/>
            <a:r>
              <a:rPr lang="en-US" sz="857" b="1" dirty="0">
                <a:solidFill>
                  <a:srgbClr val="555555"/>
                </a:solidFill>
              </a:rPr>
              <a:t>Key Functions</a:t>
            </a:r>
            <a:r>
              <a:rPr lang="ru-RU" sz="857" b="1" dirty="0">
                <a:solidFill>
                  <a:srgbClr val="555555"/>
                </a:solidFill>
              </a:rPr>
              <a:t>:</a:t>
            </a:r>
          </a:p>
          <a:p>
            <a:pPr marL="163289" indent="-163289">
              <a:buAutoNum type="arabicPeriod"/>
            </a:pPr>
            <a:r>
              <a:rPr lang="en-US" sz="857" dirty="0">
                <a:solidFill>
                  <a:srgbClr val="555555"/>
                </a:solidFill>
              </a:rPr>
              <a:t>Ordering outbound transport for timely provision of the End User</a:t>
            </a:r>
          </a:p>
          <a:p>
            <a:pPr marL="163289" indent="-163289">
              <a:buAutoNum type="arabicPeriod"/>
            </a:pPr>
            <a:r>
              <a:rPr lang="en-US" sz="857" dirty="0">
                <a:solidFill>
                  <a:srgbClr val="555555"/>
                </a:solidFill>
              </a:rPr>
              <a:t>Selection of optimal transportation rates, cost control</a:t>
            </a:r>
          </a:p>
          <a:p>
            <a:pPr marL="163289" indent="-163289">
              <a:buAutoNum type="arabicPeriod"/>
            </a:pPr>
            <a:r>
              <a:rPr lang="en-US" sz="857" dirty="0">
                <a:solidFill>
                  <a:srgbClr val="555555"/>
                </a:solidFill>
              </a:rPr>
              <a:t>Periodic analysis of tariff deviations</a:t>
            </a:r>
          </a:p>
          <a:p>
            <a:pPr marL="163289" indent="-163289">
              <a:buAutoNum type="arabicPeriod"/>
            </a:pPr>
            <a:r>
              <a:rPr lang="en-US" sz="857" dirty="0">
                <a:solidFill>
                  <a:srgbClr val="555555"/>
                </a:solidFill>
              </a:rPr>
              <a:t>Claim Process with Service Providers</a:t>
            </a:r>
          </a:p>
          <a:p>
            <a:pPr marL="163289" indent="-163289">
              <a:buAutoNum type="arabicPeriod"/>
            </a:pPr>
            <a:r>
              <a:rPr lang="en-US" sz="857" dirty="0">
                <a:solidFill>
                  <a:srgbClr val="555555"/>
                </a:solidFill>
              </a:rPr>
              <a:t>Control of tariffication, compliance with contractual conditions</a:t>
            </a:r>
            <a:endParaRPr lang="ru-RU" sz="857" dirty="0">
              <a:solidFill>
                <a:srgbClr val="555555"/>
              </a:solidFill>
            </a:endParaRPr>
          </a:p>
          <a:p>
            <a:pPr marL="163289" indent="-163289">
              <a:buAutoNum type="arabicPeriod"/>
            </a:pPr>
            <a:endParaRPr lang="ru-RU" sz="857" dirty="0">
              <a:solidFill>
                <a:srgbClr val="555555"/>
              </a:solidFill>
            </a:endParaRPr>
          </a:p>
          <a:p>
            <a:pPr lvl="0"/>
            <a:endParaRPr lang="ru-RU" sz="857" dirty="0">
              <a:solidFill>
                <a:srgbClr val="555555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8A0A85B-7CCF-4F15-80BB-C2BBBB634293}"/>
              </a:ext>
            </a:extLst>
          </p:cNvPr>
          <p:cNvSpPr txBox="1"/>
          <p:nvPr/>
        </p:nvSpPr>
        <p:spPr>
          <a:xfrm>
            <a:off x="10572421" y="4541516"/>
            <a:ext cx="1167625" cy="1675074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857" b="1" dirty="0">
                <a:solidFill>
                  <a:srgbClr val="555555"/>
                </a:solidFill>
              </a:rPr>
              <a:t>Role</a:t>
            </a:r>
            <a:r>
              <a:rPr lang="ru-RU" sz="857" b="1" dirty="0">
                <a:solidFill>
                  <a:srgbClr val="555555"/>
                </a:solidFill>
              </a:rPr>
              <a:t>: </a:t>
            </a:r>
            <a:r>
              <a:rPr lang="en-US" sz="857" dirty="0">
                <a:solidFill>
                  <a:srgbClr val="555555"/>
                </a:solidFill>
              </a:rPr>
              <a:t>Support for the main processes of the Department, the Company for the organization of courier escort and delivery of employees</a:t>
            </a:r>
          </a:p>
          <a:p>
            <a:pPr lvl="0"/>
            <a:r>
              <a:rPr lang="en-US" sz="857" b="1" dirty="0">
                <a:solidFill>
                  <a:srgbClr val="555555"/>
                </a:solidFill>
              </a:rPr>
              <a:t>During the Absence</a:t>
            </a:r>
            <a:r>
              <a:rPr lang="ru-RU" sz="857" b="1" dirty="0">
                <a:solidFill>
                  <a:srgbClr val="555555"/>
                </a:solidFill>
              </a:rPr>
              <a:t>: </a:t>
            </a:r>
            <a:r>
              <a:rPr lang="en-US" sz="857" b="1" dirty="0">
                <a:solidFill>
                  <a:srgbClr val="FF0000"/>
                </a:solidFill>
              </a:rPr>
              <a:t>External Vendor for Taxi Services Supply</a:t>
            </a:r>
            <a:endParaRPr lang="ru-RU" sz="857" b="1" dirty="0">
              <a:solidFill>
                <a:srgbClr val="FF0000"/>
              </a:solidFill>
            </a:endParaRPr>
          </a:p>
        </p:txBody>
      </p:sp>
      <p:sp>
        <p:nvSpPr>
          <p:cNvPr id="159" name="Прямоугольник 158">
            <a:extLst>
              <a:ext uri="{FF2B5EF4-FFF2-40B4-BE49-F238E27FC236}">
                <a16:creationId xmlns:a16="http://schemas.microsoft.com/office/drawing/2014/main" id="{571DFE27-09DB-452C-98C4-A9099FA6E70D}"/>
              </a:ext>
            </a:extLst>
          </p:cNvPr>
          <p:cNvSpPr/>
          <p:nvPr/>
        </p:nvSpPr>
        <p:spPr>
          <a:xfrm>
            <a:off x="116299" y="4531275"/>
            <a:ext cx="651594" cy="2186661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5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Key Functions</a:t>
            </a:r>
            <a:endParaRPr lang="ru-RU" sz="105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C593734-FCCB-4DDF-AC96-BB31E9A0FD73}"/>
              </a:ext>
            </a:extLst>
          </p:cNvPr>
          <p:cNvSpPr txBox="1"/>
          <p:nvPr/>
        </p:nvSpPr>
        <p:spPr>
          <a:xfrm>
            <a:off x="5372832" y="983106"/>
            <a:ext cx="3295826" cy="86889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825" b="1" dirty="0">
                <a:solidFill>
                  <a:srgbClr val="555555"/>
                </a:solidFill>
              </a:rPr>
              <a:t>Role</a:t>
            </a:r>
            <a:r>
              <a:rPr lang="ru-RU" sz="825" b="1" dirty="0">
                <a:solidFill>
                  <a:srgbClr val="555555"/>
                </a:solidFill>
              </a:rPr>
              <a:t>: </a:t>
            </a:r>
            <a:r>
              <a:rPr lang="en-US" sz="825" dirty="0">
                <a:solidFill>
                  <a:srgbClr val="555555"/>
                </a:solidFill>
              </a:rPr>
              <a:t>Coordination of the Work of the Department in order to ensure uninterrupted provision of the needs of production and the End Consumer</a:t>
            </a:r>
          </a:p>
          <a:p>
            <a:pPr lvl="0"/>
            <a:r>
              <a:rPr lang="en-US" sz="857" b="1" dirty="0">
                <a:solidFill>
                  <a:srgbClr val="555555"/>
                </a:solidFill>
              </a:rPr>
              <a:t>Process Holder</a:t>
            </a:r>
            <a:r>
              <a:rPr lang="ru-RU" sz="857" b="1" dirty="0">
                <a:solidFill>
                  <a:srgbClr val="555555"/>
                </a:solidFill>
              </a:rPr>
              <a:t>: </a:t>
            </a:r>
            <a:r>
              <a:rPr lang="en-US" sz="857" b="1" dirty="0">
                <a:solidFill>
                  <a:srgbClr val="555555"/>
                </a:solidFill>
              </a:rPr>
              <a:t>Supply Chain Management</a:t>
            </a:r>
            <a:endParaRPr lang="ru-RU" sz="857" dirty="0">
              <a:solidFill>
                <a:srgbClr val="555555"/>
              </a:solidFill>
            </a:endParaRPr>
          </a:p>
          <a:p>
            <a:pPr lvl="0"/>
            <a:r>
              <a:rPr lang="en-US" sz="857" b="1" dirty="0">
                <a:solidFill>
                  <a:srgbClr val="555555"/>
                </a:solidFill>
              </a:rPr>
              <a:t>During the Absence</a:t>
            </a:r>
            <a:r>
              <a:rPr lang="ru-RU" sz="857" b="1" dirty="0">
                <a:solidFill>
                  <a:srgbClr val="555555"/>
                </a:solidFill>
              </a:rPr>
              <a:t>: </a:t>
            </a:r>
            <a:r>
              <a:rPr lang="en-US" sz="857" b="1" dirty="0">
                <a:solidFill>
                  <a:srgbClr val="FF0000"/>
                </a:solidFill>
              </a:rPr>
              <a:t>In Accordance with </a:t>
            </a:r>
            <a:r>
              <a:rPr lang="ru-RU" sz="857" b="1" dirty="0">
                <a:solidFill>
                  <a:srgbClr val="FF0000"/>
                </a:solidFill>
              </a:rPr>
              <a:t>согласно </a:t>
            </a:r>
            <a:r>
              <a:rPr lang="en-US" sz="857" b="1" dirty="0">
                <a:solidFill>
                  <a:srgbClr val="FF0000"/>
                </a:solidFill>
              </a:rPr>
              <a:t>DR-BODI.002R</a:t>
            </a:r>
            <a:r>
              <a:rPr lang="ru-RU" sz="857" b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38" name="Рисунок 37" descr="Изображение выглядит как человек, мужчина, сте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2D3E3B59-8223-435E-B2A8-45D698AB02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4104" y="1026339"/>
            <a:ext cx="702722" cy="738909"/>
          </a:xfrm>
          <a:prstGeom prst="rect">
            <a:avLst/>
          </a:prstGeom>
        </p:spPr>
      </p:pic>
      <p:sp>
        <p:nvSpPr>
          <p:cNvPr id="36" name="Текст 1">
            <a:extLst>
              <a:ext uri="{FF2B5EF4-FFF2-40B4-BE49-F238E27FC236}">
                <a16:creationId xmlns:a16="http://schemas.microsoft.com/office/drawing/2014/main" id="{A51EA7A3-FD2F-45E5-8093-6B9ECC9E6A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125" y="112089"/>
            <a:ext cx="10634671" cy="71286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Logistics Department Structure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45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Diagram 3">
            <a:extLst>
              <a:ext uri="{FF2B5EF4-FFF2-40B4-BE49-F238E27FC236}">
                <a16:creationId xmlns:a16="http://schemas.microsoft.com/office/drawing/2014/main" id="{BDDF8286-6D9B-42F1-A475-1BF3E42A9DC9}"/>
              </a:ext>
            </a:extLst>
          </p:cNvPr>
          <p:cNvGraphicFramePr/>
          <p:nvPr/>
        </p:nvGraphicFramePr>
        <p:xfrm>
          <a:off x="1135901" y="656001"/>
          <a:ext cx="9920199" cy="5541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F2E64D6F-6B4F-4320-8920-52B6ED3E5265}"/>
              </a:ext>
            </a:extLst>
          </p:cNvPr>
          <p:cNvSpPr/>
          <p:nvPr/>
        </p:nvSpPr>
        <p:spPr>
          <a:xfrm>
            <a:off x="8609180" y="993913"/>
            <a:ext cx="3478696" cy="2426605"/>
          </a:xfrm>
          <a:prstGeom prst="roundRect">
            <a:avLst/>
          </a:prstGeom>
          <a:solidFill>
            <a:srgbClr val="007A8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44933" indent="-244933">
              <a:buFont typeface="Arial" panose="020B0604020202020204" pitchFamily="34" charset="0"/>
              <a:buChar char="•"/>
            </a:pPr>
            <a:r>
              <a:rPr lang="en-US" sz="1214" dirty="0"/>
              <a:t>Low level of process automation</a:t>
            </a:r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en-US" sz="1214" dirty="0"/>
              <a:t>Poor development of ERP capabilities SAP Systems</a:t>
            </a:r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en-US" sz="1214" dirty="0"/>
              <a:t>Complexity of processes and congestion with non-value-adding operations</a:t>
            </a:r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en-US" sz="1214" dirty="0"/>
              <a:t>Lack of clear understanding of inter-functional connections and boundaries</a:t>
            </a:r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en-US" sz="1214" dirty="0"/>
              <a:t>File and physical document flow</a:t>
            </a:r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en-US" sz="1214" dirty="0"/>
              <a:t>Outdated tariffication</a:t>
            </a:r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en-US" sz="1214" dirty="0"/>
              <a:t>Lack of structure and QMS</a:t>
            </a:r>
            <a:endParaRPr lang="ru-RU" sz="1214" dirty="0"/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363F0B20-78FF-4026-A024-AEA6BD7EE362}"/>
              </a:ext>
            </a:extLst>
          </p:cNvPr>
          <p:cNvSpPr/>
          <p:nvPr/>
        </p:nvSpPr>
        <p:spPr>
          <a:xfrm>
            <a:off x="0" y="993913"/>
            <a:ext cx="3478696" cy="2339046"/>
          </a:xfrm>
          <a:prstGeom prst="roundRect">
            <a:avLst/>
          </a:prstGeom>
          <a:solidFill>
            <a:srgbClr val="FFB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44933" indent="-244933">
              <a:buFont typeface="Arial" panose="020B0604020202020204" pitchFamily="34" charset="0"/>
              <a:buChar char="•"/>
            </a:pPr>
            <a:r>
              <a:rPr lang="en-US" sz="1214" dirty="0"/>
              <a:t>TEAM Structure hasn’t changed</a:t>
            </a:r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en-US" sz="1214" dirty="0"/>
              <a:t>High Technological Level</a:t>
            </a:r>
            <a:endParaRPr lang="ru-RU" sz="1214" dirty="0"/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en-US" sz="1214" dirty="0"/>
              <a:t>Corporate culture, values, politics</a:t>
            </a:r>
            <a:endParaRPr lang="ru-RU" sz="1214" dirty="0"/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en-US" sz="1214" dirty="0"/>
              <a:t>High level of employee engagement, internal microclimate</a:t>
            </a:r>
            <a:endParaRPr lang="ru-RU" sz="1214" dirty="0"/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en-US" sz="1214" dirty="0"/>
              <a:t>High Competence level of employees and readiness to develop processes</a:t>
            </a:r>
            <a:endParaRPr lang="ru-RU" sz="1214" dirty="0"/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en-US" sz="1214" dirty="0"/>
              <a:t>Stable Market</a:t>
            </a:r>
            <a:endParaRPr lang="ru-RU" sz="1214" dirty="0"/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en-US" sz="1214" dirty="0"/>
              <a:t>Long-term age of employees in the company</a:t>
            </a:r>
            <a:endParaRPr lang="ru-RU" sz="1214" dirty="0"/>
          </a:p>
          <a:p>
            <a:pPr marL="244933" indent="-244933">
              <a:buFont typeface="Arial" panose="020B0604020202020204" pitchFamily="34" charset="0"/>
              <a:buChar char="•"/>
            </a:pPr>
            <a:endParaRPr lang="ru-RU" sz="1286" dirty="0"/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D1FC2939-BAB3-4BD5-A5BB-F59266FE6699}"/>
              </a:ext>
            </a:extLst>
          </p:cNvPr>
          <p:cNvSpPr/>
          <p:nvPr/>
        </p:nvSpPr>
        <p:spPr>
          <a:xfrm>
            <a:off x="0" y="3429000"/>
            <a:ext cx="3478696" cy="3337989"/>
          </a:xfrm>
          <a:prstGeom prst="roundRect">
            <a:avLst/>
          </a:prstGeom>
          <a:solidFill>
            <a:srgbClr val="6CAC5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44933" indent="-244933">
              <a:buFont typeface="Arial" panose="020B0604020202020204" pitchFamily="34" charset="0"/>
              <a:buChar char="•"/>
            </a:pPr>
            <a:r>
              <a:rPr lang="en-US" sz="1214" dirty="0"/>
              <a:t>Implementation of Electronic Document Management</a:t>
            </a:r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en-US" sz="1214" dirty="0"/>
              <a:t>SAP Reengineering project, implementation of the WMS module</a:t>
            </a:r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en-US" sz="1214" dirty="0"/>
              <a:t>Regular review and continuous improvement of processes</a:t>
            </a:r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en-US" sz="1214" dirty="0"/>
              <a:t>Implementation of automated tools for data analysis and processing</a:t>
            </a:r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en-US" sz="1214" dirty="0"/>
              <a:t>Customs clearance as internal process</a:t>
            </a:r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en-US" sz="1214" dirty="0"/>
              <a:t>Potential to reduce operating costs</a:t>
            </a:r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en-US" sz="1214" dirty="0"/>
              <a:t>Building a QMS system</a:t>
            </a:r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en-US" sz="1214" dirty="0"/>
              <a:t>Cost control and transparent budgeting</a:t>
            </a:r>
            <a:endParaRPr lang="ru-RU" sz="1214" dirty="0"/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79D72C8B-5C5E-4A9E-A0B2-39E7A81FF34E}"/>
              </a:ext>
            </a:extLst>
          </p:cNvPr>
          <p:cNvSpPr/>
          <p:nvPr/>
        </p:nvSpPr>
        <p:spPr>
          <a:xfrm>
            <a:off x="8542919" y="3528484"/>
            <a:ext cx="3478696" cy="3238505"/>
          </a:xfrm>
          <a:prstGeom prst="roundRect">
            <a:avLst/>
          </a:prstGeom>
          <a:solidFill>
            <a:srgbClr val="7B005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44933" indent="-244933">
              <a:buFont typeface="Arial" panose="020B0604020202020204" pitchFamily="34" charset="0"/>
              <a:buChar char="•"/>
            </a:pPr>
            <a:r>
              <a:rPr lang="en-US" sz="1214" dirty="0"/>
              <a:t>Negative Impact of legislative factors on current processes</a:t>
            </a:r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en-US" sz="1214" dirty="0"/>
              <a:t>Increase in tariffs for international and domestic cargo transportation</a:t>
            </a:r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en-US" sz="1214" dirty="0"/>
              <a:t>The scheme of work "out of habit" hinders development and progress</a:t>
            </a:r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en-US" sz="1214" dirty="0"/>
              <a:t>Long chains of approval of changes, low speed of completion of approval procedures</a:t>
            </a:r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en-US" sz="1214" dirty="0"/>
              <a:t>Impact of the sanctions policy on the choice of a source of raw materials</a:t>
            </a:r>
            <a:endParaRPr lang="ru-RU" sz="1214" dirty="0"/>
          </a:p>
        </p:txBody>
      </p:sp>
      <p:sp>
        <p:nvSpPr>
          <p:cNvPr id="13" name="Текст 1">
            <a:extLst>
              <a:ext uri="{FF2B5EF4-FFF2-40B4-BE49-F238E27FC236}">
                <a16:creationId xmlns:a16="http://schemas.microsoft.com/office/drawing/2014/main" id="{BBBDB2A4-F560-4B6E-BA0F-F85722F89C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125" y="112089"/>
            <a:ext cx="10634671" cy="71286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SWOT-Analysis Logistics Department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92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1025644" y="1627990"/>
            <a:ext cx="6527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Belarus</a:t>
            </a:r>
            <a:endParaRPr lang="ru-RU" sz="1000" b="1" dirty="0">
              <a:solidFill>
                <a:schemeClr val="bg1"/>
              </a:solidFill>
            </a:endParaRPr>
          </a:p>
        </p:txBody>
      </p:sp>
      <p:sp>
        <p:nvSpPr>
          <p:cNvPr id="17" name="Текст 1">
            <a:extLst>
              <a:ext uri="{FF2B5EF4-FFF2-40B4-BE49-F238E27FC236}">
                <a16:creationId xmlns:a16="http://schemas.microsoft.com/office/drawing/2014/main" id="{1E96D1CD-AF64-4971-9213-F120627997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125" y="112089"/>
            <a:ext cx="10634671" cy="71286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100-days Map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Блок-схема: процесс 17">
            <a:extLst>
              <a:ext uri="{FF2B5EF4-FFF2-40B4-BE49-F238E27FC236}">
                <a16:creationId xmlns:a16="http://schemas.microsoft.com/office/drawing/2014/main" id="{9729E4F0-F8A7-48CC-ACF1-68D223CC028B}"/>
              </a:ext>
            </a:extLst>
          </p:cNvPr>
          <p:cNvSpPr/>
          <p:nvPr/>
        </p:nvSpPr>
        <p:spPr>
          <a:xfrm>
            <a:off x="177575" y="1460656"/>
            <a:ext cx="1365475" cy="413555"/>
          </a:xfrm>
          <a:prstGeom prst="flowChartProcess">
            <a:avLst/>
          </a:prstGeom>
          <a:solidFill>
            <a:srgbClr val="FF6600"/>
          </a:solidFill>
          <a:ln w="12700" cap="rnd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Project</a:t>
            </a:r>
          </a:p>
        </p:txBody>
      </p:sp>
      <p:sp>
        <p:nvSpPr>
          <p:cNvPr id="19" name="Блок-схема: процесс 18">
            <a:extLst>
              <a:ext uri="{FF2B5EF4-FFF2-40B4-BE49-F238E27FC236}">
                <a16:creationId xmlns:a16="http://schemas.microsoft.com/office/drawing/2014/main" id="{14B7E78D-57F3-4367-AE32-40DD816429A6}"/>
              </a:ext>
            </a:extLst>
          </p:cNvPr>
          <p:cNvSpPr/>
          <p:nvPr/>
        </p:nvSpPr>
        <p:spPr>
          <a:xfrm>
            <a:off x="177574" y="2462411"/>
            <a:ext cx="1365475" cy="413555"/>
          </a:xfrm>
          <a:prstGeom prst="flowChartProcess">
            <a:avLst/>
          </a:prstGeom>
          <a:solidFill>
            <a:srgbClr val="FF6600"/>
          </a:solidFill>
          <a:ln w="12700" cap="rnd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Added Value</a:t>
            </a:r>
          </a:p>
        </p:txBody>
      </p:sp>
      <p:sp>
        <p:nvSpPr>
          <p:cNvPr id="20" name="Блок-схема: процесс 19">
            <a:extLst>
              <a:ext uri="{FF2B5EF4-FFF2-40B4-BE49-F238E27FC236}">
                <a16:creationId xmlns:a16="http://schemas.microsoft.com/office/drawing/2014/main" id="{BA186F36-EA44-4E53-B78E-874C3DA3BD99}"/>
              </a:ext>
            </a:extLst>
          </p:cNvPr>
          <p:cNvSpPr/>
          <p:nvPr/>
        </p:nvSpPr>
        <p:spPr>
          <a:xfrm>
            <a:off x="177574" y="3288686"/>
            <a:ext cx="1365475" cy="413555"/>
          </a:xfrm>
          <a:prstGeom prst="flowChartProcess">
            <a:avLst/>
          </a:prstGeom>
          <a:solidFill>
            <a:srgbClr val="FF6600"/>
          </a:solidFill>
          <a:ln w="12700" cap="rnd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21" name="Блок-схема: процесс 20">
            <a:extLst>
              <a:ext uri="{FF2B5EF4-FFF2-40B4-BE49-F238E27FC236}">
                <a16:creationId xmlns:a16="http://schemas.microsoft.com/office/drawing/2014/main" id="{88366ADA-860B-418C-8A8F-C58571CB6E6C}"/>
              </a:ext>
            </a:extLst>
          </p:cNvPr>
          <p:cNvSpPr/>
          <p:nvPr/>
        </p:nvSpPr>
        <p:spPr>
          <a:xfrm>
            <a:off x="177575" y="3908183"/>
            <a:ext cx="1365475" cy="413555"/>
          </a:xfrm>
          <a:prstGeom prst="flowChartProcess">
            <a:avLst/>
          </a:prstGeom>
          <a:solidFill>
            <a:srgbClr val="FF6600"/>
          </a:solidFill>
          <a:ln w="12700" cap="rnd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Timing</a:t>
            </a:r>
          </a:p>
        </p:txBody>
      </p:sp>
      <p:sp>
        <p:nvSpPr>
          <p:cNvPr id="22" name="Блок-схема: процесс 21">
            <a:extLst>
              <a:ext uri="{FF2B5EF4-FFF2-40B4-BE49-F238E27FC236}">
                <a16:creationId xmlns:a16="http://schemas.microsoft.com/office/drawing/2014/main" id="{B5D425D3-CCA0-4CC7-8EF7-15F9079B00BB}"/>
              </a:ext>
            </a:extLst>
          </p:cNvPr>
          <p:cNvSpPr/>
          <p:nvPr/>
        </p:nvSpPr>
        <p:spPr>
          <a:xfrm>
            <a:off x="150699" y="4527680"/>
            <a:ext cx="1365475" cy="1174019"/>
          </a:xfrm>
          <a:prstGeom prst="flowChartProcess">
            <a:avLst/>
          </a:prstGeom>
          <a:solidFill>
            <a:srgbClr val="FF6600"/>
          </a:solidFill>
          <a:ln w="12700" cap="rnd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Details</a:t>
            </a:r>
          </a:p>
        </p:txBody>
      </p:sp>
      <p:sp>
        <p:nvSpPr>
          <p:cNvPr id="4" name="Блок-схема: ссылка на другую страницу 3">
            <a:extLst>
              <a:ext uri="{FF2B5EF4-FFF2-40B4-BE49-F238E27FC236}">
                <a16:creationId xmlns:a16="http://schemas.microsoft.com/office/drawing/2014/main" id="{2C939D25-E21D-45C0-A920-D328FC60D2F3}"/>
              </a:ext>
            </a:extLst>
          </p:cNvPr>
          <p:cNvSpPr/>
          <p:nvPr/>
        </p:nvSpPr>
        <p:spPr>
          <a:xfrm>
            <a:off x="1934362" y="1461408"/>
            <a:ext cx="2390776" cy="4978244"/>
          </a:xfrm>
          <a:prstGeom prst="flowChartOffpageConnector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F9B277-579C-4FD8-984F-9CE854F523B7}"/>
              </a:ext>
            </a:extLst>
          </p:cNvPr>
          <p:cNvSpPr txBox="1"/>
          <p:nvPr/>
        </p:nvSpPr>
        <p:spPr>
          <a:xfrm>
            <a:off x="1963282" y="1375797"/>
            <a:ext cx="2466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</a:rPr>
              <a:t>Internal Customs Clearance Process</a:t>
            </a:r>
            <a:endParaRPr lang="ru-RU" sz="1600" b="1" dirty="0">
              <a:solidFill>
                <a:srgbClr val="0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7A9C99-28D7-43DD-A08A-1035F28F2230}"/>
              </a:ext>
            </a:extLst>
          </p:cNvPr>
          <p:cNvSpPr txBox="1"/>
          <p:nvPr/>
        </p:nvSpPr>
        <p:spPr>
          <a:xfrm>
            <a:off x="1896433" y="2254441"/>
            <a:ext cx="2466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Cost Saving VS External Brokerage – 600K RUB/Year</a:t>
            </a:r>
            <a:endParaRPr lang="ru-RU" sz="1600" dirty="0">
              <a:solidFill>
                <a:srgbClr val="000000"/>
              </a:solidFill>
            </a:endParaRP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6D0ECF66-35A8-45AD-9D2B-61F4CA0F5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754" y="3152321"/>
            <a:ext cx="736684" cy="754316"/>
          </a:xfrm>
          <a:prstGeom prst="rect">
            <a:avLst/>
          </a:prstGeom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5505A18E-6D76-4447-B05F-94253A2B8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598" y="3158032"/>
            <a:ext cx="742376" cy="74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Рисунок 30" descr="Изображение выглядит как человек, мужчина, сте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5601217C-5912-48D7-8859-3B41F8E64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553" y="3161499"/>
            <a:ext cx="702722" cy="73890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8B86E24-49F3-4292-9DB1-CEBCA2C0320F}"/>
              </a:ext>
            </a:extLst>
          </p:cNvPr>
          <p:cNvSpPr txBox="1"/>
          <p:nvPr/>
        </p:nvSpPr>
        <p:spPr>
          <a:xfrm>
            <a:off x="1858505" y="3986019"/>
            <a:ext cx="2466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Q4 2021-Q1 2022</a:t>
            </a:r>
            <a:endParaRPr lang="ru-RU" sz="1600" dirty="0">
              <a:solidFill>
                <a:srgbClr val="0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289D72-F10E-46E2-9FFF-41A289BE641D}"/>
              </a:ext>
            </a:extLst>
          </p:cNvPr>
          <p:cNvSpPr txBox="1"/>
          <p:nvPr/>
        </p:nvSpPr>
        <p:spPr>
          <a:xfrm>
            <a:off x="1858505" y="4501370"/>
            <a:ext cx="24666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Software License</a:t>
            </a:r>
            <a:endParaRPr lang="ru-RU" sz="1200" dirty="0">
              <a:solidFill>
                <a:srgbClr val="000000"/>
              </a:solidFill>
            </a:endParaRPr>
          </a:p>
          <a:p>
            <a:pPr marL="228600" indent="-228600" algn="ctr"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EDS for Declarant</a:t>
            </a:r>
          </a:p>
          <a:p>
            <a:pPr marL="228600" indent="-228600" algn="ctr"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Electronic Declarations Connection</a:t>
            </a:r>
          </a:p>
          <a:p>
            <a:pPr marL="228600" indent="-228600" algn="ctr"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Training</a:t>
            </a:r>
          </a:p>
          <a:p>
            <a:pPr marL="228600" indent="-228600" algn="ctr"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Go-Live</a:t>
            </a:r>
          </a:p>
          <a:p>
            <a:pPr marL="228600" indent="-228600" algn="ctr">
              <a:buAutoNum type="arabicPeriod"/>
            </a:pPr>
            <a:endParaRPr lang="ru-RU" sz="1200" dirty="0">
              <a:solidFill>
                <a:srgbClr val="000000"/>
              </a:solidFill>
            </a:endParaRPr>
          </a:p>
        </p:txBody>
      </p:sp>
      <p:sp>
        <p:nvSpPr>
          <p:cNvPr id="34" name="Блок-схема: ссылка на другую страницу 33">
            <a:extLst>
              <a:ext uri="{FF2B5EF4-FFF2-40B4-BE49-F238E27FC236}">
                <a16:creationId xmlns:a16="http://schemas.microsoft.com/office/drawing/2014/main" id="{C5AA7925-3BEF-4DB1-939C-FF238B936975}"/>
              </a:ext>
            </a:extLst>
          </p:cNvPr>
          <p:cNvSpPr/>
          <p:nvPr/>
        </p:nvSpPr>
        <p:spPr>
          <a:xfrm>
            <a:off x="4592111" y="1461408"/>
            <a:ext cx="2390776" cy="4978244"/>
          </a:xfrm>
          <a:prstGeom prst="flowChartOffpageConnector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9BFC45-575B-44D7-B2D6-C768B988E73E}"/>
              </a:ext>
            </a:extLst>
          </p:cNvPr>
          <p:cNvSpPr txBox="1"/>
          <p:nvPr/>
        </p:nvSpPr>
        <p:spPr>
          <a:xfrm>
            <a:off x="4621031" y="1375797"/>
            <a:ext cx="2466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</a:rPr>
              <a:t>QMS Build and Development</a:t>
            </a:r>
            <a:endParaRPr lang="ru-RU" sz="1600" b="1" dirty="0">
              <a:solidFill>
                <a:srgbClr val="0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8E8948-4C54-4F2E-BFBA-BDADBB7951AF}"/>
              </a:ext>
            </a:extLst>
          </p:cNvPr>
          <p:cNvSpPr txBox="1"/>
          <p:nvPr/>
        </p:nvSpPr>
        <p:spPr>
          <a:xfrm>
            <a:off x="4554182" y="2254441"/>
            <a:ext cx="24666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Documents standardization, Processes Description</a:t>
            </a:r>
          </a:p>
          <a:p>
            <a:pPr algn="ctr"/>
            <a:endParaRPr lang="ru-RU" sz="1600" dirty="0">
              <a:solidFill>
                <a:srgbClr val="000000"/>
              </a:solidFill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4C863E42-C09A-4E53-B979-D3D4B435E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992" y="3164261"/>
            <a:ext cx="742376" cy="74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394375D-6693-4C2D-BD6C-F3F9DE989A25}"/>
              </a:ext>
            </a:extLst>
          </p:cNvPr>
          <p:cNvSpPr txBox="1"/>
          <p:nvPr/>
        </p:nvSpPr>
        <p:spPr>
          <a:xfrm>
            <a:off x="4516254" y="3986019"/>
            <a:ext cx="2466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Q4 2021-Q1 2022</a:t>
            </a:r>
            <a:endParaRPr lang="ru-RU" sz="1600" dirty="0">
              <a:solidFill>
                <a:srgbClr val="0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5E151F-2C1E-41FA-AE4F-74EC8842AC5E}"/>
              </a:ext>
            </a:extLst>
          </p:cNvPr>
          <p:cNvSpPr txBox="1"/>
          <p:nvPr/>
        </p:nvSpPr>
        <p:spPr>
          <a:xfrm>
            <a:off x="4516254" y="4501370"/>
            <a:ext cx="2466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Main Procedure</a:t>
            </a:r>
            <a:endParaRPr lang="ru-RU" sz="1200" dirty="0">
              <a:solidFill>
                <a:srgbClr val="000000"/>
              </a:solidFill>
            </a:endParaRPr>
          </a:p>
          <a:p>
            <a:pPr marL="228600" indent="-228600" algn="ctr"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Flow-Map</a:t>
            </a:r>
          </a:p>
          <a:p>
            <a:pPr marL="228600" indent="-228600" algn="ctr"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Work Instructions</a:t>
            </a:r>
          </a:p>
          <a:p>
            <a:pPr marL="228600" indent="-228600" algn="ctr"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Validation &amp; Registration</a:t>
            </a:r>
          </a:p>
          <a:p>
            <a:pPr marL="228600" indent="-228600" algn="ctr"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Go-Live</a:t>
            </a:r>
          </a:p>
          <a:p>
            <a:pPr marL="228600" indent="-228600" algn="ctr">
              <a:buAutoNum type="arabicPeriod"/>
            </a:pPr>
            <a:endParaRPr lang="ru-RU" sz="1200" dirty="0">
              <a:solidFill>
                <a:srgbClr val="000000"/>
              </a:solidFill>
            </a:endParaRPr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79551406-DFE5-4533-BA3E-E7839FC5025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347" t="9641" r="12384" b="19202"/>
          <a:stretch/>
        </p:blipFill>
        <p:spPr>
          <a:xfrm>
            <a:off x="5449672" y="3162198"/>
            <a:ext cx="661225" cy="738210"/>
          </a:xfrm>
          <a:prstGeom prst="rect">
            <a:avLst/>
          </a:prstGeom>
        </p:spPr>
      </p:pic>
      <p:sp>
        <p:nvSpPr>
          <p:cNvPr id="44" name="Блок-схема: ссылка на другую страницу 43">
            <a:extLst>
              <a:ext uri="{FF2B5EF4-FFF2-40B4-BE49-F238E27FC236}">
                <a16:creationId xmlns:a16="http://schemas.microsoft.com/office/drawing/2014/main" id="{BD0F511A-D259-4A47-BFFF-2A9D66DD7563}"/>
              </a:ext>
            </a:extLst>
          </p:cNvPr>
          <p:cNvSpPr/>
          <p:nvPr/>
        </p:nvSpPr>
        <p:spPr>
          <a:xfrm>
            <a:off x="7135287" y="1461408"/>
            <a:ext cx="2390776" cy="4978244"/>
          </a:xfrm>
          <a:prstGeom prst="flowChartOffpageConnector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4E5CC7-6D34-411D-9C49-740EDE66B138}"/>
              </a:ext>
            </a:extLst>
          </p:cNvPr>
          <p:cNvSpPr txBox="1"/>
          <p:nvPr/>
        </p:nvSpPr>
        <p:spPr>
          <a:xfrm>
            <a:off x="7164207" y="1375797"/>
            <a:ext cx="2466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</a:rPr>
              <a:t>Material Master Review</a:t>
            </a:r>
            <a:endParaRPr lang="ru-RU" sz="1600" b="1" dirty="0">
              <a:solidFill>
                <a:srgbClr val="0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819D3E-A8C1-4104-8992-437F1ADC5DFC}"/>
              </a:ext>
            </a:extLst>
          </p:cNvPr>
          <p:cNvSpPr txBox="1"/>
          <p:nvPr/>
        </p:nvSpPr>
        <p:spPr>
          <a:xfrm>
            <a:off x="7097358" y="2254441"/>
            <a:ext cx="24666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Resource time saving for planning, Stock Value reduction</a:t>
            </a:r>
          </a:p>
          <a:p>
            <a:pPr algn="ctr"/>
            <a:endParaRPr lang="ru-RU" sz="1600" dirty="0">
              <a:solidFill>
                <a:srgbClr val="0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B330738-704B-40E8-B535-ECB51178A0CD}"/>
              </a:ext>
            </a:extLst>
          </p:cNvPr>
          <p:cNvSpPr txBox="1"/>
          <p:nvPr/>
        </p:nvSpPr>
        <p:spPr>
          <a:xfrm>
            <a:off x="7059430" y="3986019"/>
            <a:ext cx="2466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Q4 2021-Q1 2022</a:t>
            </a:r>
            <a:endParaRPr lang="ru-RU" sz="1600" dirty="0">
              <a:solidFill>
                <a:srgbClr val="0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253981-4A90-428A-A3F2-FBECF40730E9}"/>
              </a:ext>
            </a:extLst>
          </p:cNvPr>
          <p:cNvSpPr txBox="1"/>
          <p:nvPr/>
        </p:nvSpPr>
        <p:spPr>
          <a:xfrm>
            <a:off x="7059430" y="4501370"/>
            <a:ext cx="24666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Review ZRAW, ZPAC Materials (MRP Parameters)</a:t>
            </a:r>
            <a:endParaRPr lang="ru-RU" sz="1200" dirty="0">
              <a:solidFill>
                <a:srgbClr val="000000"/>
              </a:solidFill>
            </a:endParaRPr>
          </a:p>
          <a:p>
            <a:pPr marL="228600" indent="-228600" algn="ctr"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Mass Update</a:t>
            </a:r>
          </a:p>
          <a:p>
            <a:pPr marL="228600" indent="-228600" algn="ctr"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Check </a:t>
            </a:r>
          </a:p>
          <a:p>
            <a:pPr marL="228600" indent="-228600" algn="ctr"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Result Estimation</a:t>
            </a:r>
          </a:p>
          <a:p>
            <a:pPr marL="228600" indent="-228600" algn="ctr"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Go-Live</a:t>
            </a:r>
          </a:p>
          <a:p>
            <a:pPr marL="228600" indent="-228600" algn="ctr">
              <a:buAutoNum type="arabicPeriod"/>
            </a:pPr>
            <a:endParaRPr lang="ru-RU" sz="1200" dirty="0">
              <a:solidFill>
                <a:srgbClr val="000000"/>
              </a:solidFill>
            </a:endParaRPr>
          </a:p>
        </p:txBody>
      </p:sp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B9C2D8F2-722A-4B5C-AE8A-F85ABA3485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347" t="9641" r="12384" b="19202"/>
          <a:stretch/>
        </p:blipFill>
        <p:spPr>
          <a:xfrm>
            <a:off x="8392691" y="3139351"/>
            <a:ext cx="661225" cy="738210"/>
          </a:xfrm>
          <a:prstGeom prst="rect">
            <a:avLst/>
          </a:prstGeom>
        </p:spPr>
      </p:pic>
      <p:pic>
        <p:nvPicPr>
          <p:cNvPr id="57" name="Рисунок 56" descr="Изображение выглядит как человек, мужчина, сте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F4FF9C3E-4B64-4F43-8DB4-E47C409CB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9087" y="3145202"/>
            <a:ext cx="690966" cy="726548"/>
          </a:xfrm>
          <a:prstGeom prst="rect">
            <a:avLst/>
          </a:prstGeom>
        </p:spPr>
      </p:pic>
      <p:sp>
        <p:nvSpPr>
          <p:cNvPr id="60" name="Блок-схема: ссылка на другую страницу 59">
            <a:extLst>
              <a:ext uri="{FF2B5EF4-FFF2-40B4-BE49-F238E27FC236}">
                <a16:creationId xmlns:a16="http://schemas.microsoft.com/office/drawing/2014/main" id="{72FE6BB1-07A5-47C3-897E-E5A073931871}"/>
              </a:ext>
            </a:extLst>
          </p:cNvPr>
          <p:cNvSpPr/>
          <p:nvPr/>
        </p:nvSpPr>
        <p:spPr>
          <a:xfrm>
            <a:off x="9650525" y="1461408"/>
            <a:ext cx="2390776" cy="4978244"/>
          </a:xfrm>
          <a:prstGeom prst="flowChartOffpageConnector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041961-BAB6-45F7-B772-B05703C6D070}"/>
              </a:ext>
            </a:extLst>
          </p:cNvPr>
          <p:cNvSpPr txBox="1"/>
          <p:nvPr/>
        </p:nvSpPr>
        <p:spPr>
          <a:xfrm>
            <a:off x="9679445" y="1375797"/>
            <a:ext cx="2466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</a:rPr>
              <a:t>Inbound and outbound Logistics Review</a:t>
            </a:r>
            <a:endParaRPr lang="ru-RU" sz="1600" b="1" dirty="0">
              <a:solidFill>
                <a:srgbClr val="00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B287730-89C7-4EAB-806A-5DD404DA3F36}"/>
              </a:ext>
            </a:extLst>
          </p:cNvPr>
          <p:cNvSpPr txBox="1"/>
          <p:nvPr/>
        </p:nvSpPr>
        <p:spPr>
          <a:xfrm>
            <a:off x="9612596" y="2254441"/>
            <a:ext cx="2466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Logistics Costs Reduction</a:t>
            </a:r>
          </a:p>
          <a:p>
            <a:pPr algn="ctr"/>
            <a:endParaRPr lang="ru-RU" sz="1600" dirty="0">
              <a:solidFill>
                <a:srgbClr val="0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AD6A4D-3D9E-469E-B2C8-109EA293FAC7}"/>
              </a:ext>
            </a:extLst>
          </p:cNvPr>
          <p:cNvSpPr txBox="1"/>
          <p:nvPr/>
        </p:nvSpPr>
        <p:spPr>
          <a:xfrm>
            <a:off x="9574668" y="3986019"/>
            <a:ext cx="2466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Q4 2021-Q1 2022</a:t>
            </a:r>
            <a:endParaRPr lang="ru-RU" sz="1600" dirty="0">
              <a:solidFill>
                <a:srgbClr val="00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DF6F1A7-3B62-4C7B-A480-CFDB4202A7B5}"/>
              </a:ext>
            </a:extLst>
          </p:cNvPr>
          <p:cNvSpPr txBox="1"/>
          <p:nvPr/>
        </p:nvSpPr>
        <p:spPr>
          <a:xfrm>
            <a:off x="9574668" y="4501370"/>
            <a:ext cx="2466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Inbound transport tariffs</a:t>
            </a:r>
            <a:r>
              <a:rPr lang="ru-RU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review </a:t>
            </a:r>
          </a:p>
          <a:p>
            <a:pPr marL="228600" indent="-228600" algn="ctr"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Online Auctions usage </a:t>
            </a:r>
          </a:p>
          <a:p>
            <a:pPr marL="228600" indent="-228600" algn="ctr"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Outbound Transport Strategy</a:t>
            </a:r>
          </a:p>
          <a:p>
            <a:pPr marL="228600" indent="-228600" algn="ctr"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Limits review</a:t>
            </a:r>
          </a:p>
          <a:p>
            <a:pPr marL="228600" indent="-228600" algn="ctr">
              <a:buAutoNum type="arabicPeriod"/>
            </a:pPr>
            <a:endParaRPr lang="ru-RU" sz="1200" dirty="0">
              <a:solidFill>
                <a:srgbClr val="000000"/>
              </a:solidFill>
            </a:endParaRPr>
          </a:p>
        </p:txBody>
      </p:sp>
      <p:pic>
        <p:nvPicPr>
          <p:cNvPr id="66" name="Рисунок 65" descr="Изображение выглядит как человек, мужчина, сте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99F2F1B6-DD1D-4A44-8DF3-A198A7EA1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4325" y="3145202"/>
            <a:ext cx="690966" cy="726548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BDA16A27-8039-45F0-97FF-8DD56982B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91" y="3162197"/>
            <a:ext cx="698935" cy="7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8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1025644" y="1627990"/>
            <a:ext cx="6527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Belarus</a:t>
            </a:r>
            <a:endParaRPr lang="ru-RU" sz="1000" b="1" dirty="0">
              <a:solidFill>
                <a:schemeClr val="bg1"/>
              </a:solidFill>
            </a:endParaRPr>
          </a:p>
        </p:txBody>
      </p:sp>
      <p:sp>
        <p:nvSpPr>
          <p:cNvPr id="17" name="Текст 1">
            <a:extLst>
              <a:ext uri="{FF2B5EF4-FFF2-40B4-BE49-F238E27FC236}">
                <a16:creationId xmlns:a16="http://schemas.microsoft.com/office/drawing/2014/main" id="{1E96D1CD-AF64-4971-9213-F120627997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125" y="112089"/>
            <a:ext cx="10634671" cy="71286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100-days Map. Internal Customs Clearance Process</a:t>
            </a:r>
          </a:p>
          <a:p>
            <a:endParaRPr lang="ru-RU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Блок-схема: ссылка на другую страницу 3">
            <a:extLst>
              <a:ext uri="{FF2B5EF4-FFF2-40B4-BE49-F238E27FC236}">
                <a16:creationId xmlns:a16="http://schemas.microsoft.com/office/drawing/2014/main" id="{2C939D25-E21D-45C0-A920-D328FC60D2F3}"/>
              </a:ext>
            </a:extLst>
          </p:cNvPr>
          <p:cNvSpPr/>
          <p:nvPr/>
        </p:nvSpPr>
        <p:spPr>
          <a:xfrm>
            <a:off x="179982" y="962244"/>
            <a:ext cx="2390776" cy="4978244"/>
          </a:xfrm>
          <a:prstGeom prst="flowChartOffpageConnector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F9B277-579C-4FD8-984F-9CE854F523B7}"/>
              </a:ext>
            </a:extLst>
          </p:cNvPr>
          <p:cNvSpPr txBox="1"/>
          <p:nvPr/>
        </p:nvSpPr>
        <p:spPr>
          <a:xfrm>
            <a:off x="208902" y="876633"/>
            <a:ext cx="2466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</a:rPr>
              <a:t>Internal Customs Clearance Process</a:t>
            </a:r>
            <a:endParaRPr lang="ru-RU" sz="1600" b="1" dirty="0">
              <a:solidFill>
                <a:srgbClr val="0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7A9C99-28D7-43DD-A08A-1035F28F2230}"/>
              </a:ext>
            </a:extLst>
          </p:cNvPr>
          <p:cNvSpPr txBox="1"/>
          <p:nvPr/>
        </p:nvSpPr>
        <p:spPr>
          <a:xfrm>
            <a:off x="142053" y="1755277"/>
            <a:ext cx="2466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Cost Saving VS External Brokerage – 600K RUB/Year</a:t>
            </a:r>
            <a:endParaRPr lang="ru-RU" sz="1600" dirty="0">
              <a:solidFill>
                <a:srgbClr val="000000"/>
              </a:solidFill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5505A18E-6D76-4447-B05F-94253A2B8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218" y="2658868"/>
            <a:ext cx="742376" cy="74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Рисунок 30" descr="Изображение выглядит как человек, мужчина, сте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5601217C-5912-48D7-8859-3B41F8E64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73" y="2662335"/>
            <a:ext cx="702722" cy="73890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8B86E24-49F3-4292-9DB1-CEBCA2C0320F}"/>
              </a:ext>
            </a:extLst>
          </p:cNvPr>
          <p:cNvSpPr txBox="1"/>
          <p:nvPr/>
        </p:nvSpPr>
        <p:spPr>
          <a:xfrm>
            <a:off x="104125" y="3486855"/>
            <a:ext cx="2466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Q4 2021-Q1 2022</a:t>
            </a:r>
            <a:endParaRPr lang="ru-RU" sz="1600" dirty="0">
              <a:solidFill>
                <a:srgbClr val="0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289D72-F10E-46E2-9FFF-41A289BE641D}"/>
              </a:ext>
            </a:extLst>
          </p:cNvPr>
          <p:cNvSpPr txBox="1"/>
          <p:nvPr/>
        </p:nvSpPr>
        <p:spPr>
          <a:xfrm>
            <a:off x="104125" y="4002206"/>
            <a:ext cx="24666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Software License</a:t>
            </a:r>
            <a:endParaRPr lang="ru-RU" sz="1200" dirty="0">
              <a:solidFill>
                <a:srgbClr val="000000"/>
              </a:solidFill>
            </a:endParaRPr>
          </a:p>
          <a:p>
            <a:pPr marL="228600" indent="-228600" algn="ctr"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EDS for Declarant</a:t>
            </a:r>
          </a:p>
          <a:p>
            <a:pPr marL="228600" indent="-228600" algn="ctr"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Electronic Declarations Connection</a:t>
            </a:r>
          </a:p>
          <a:p>
            <a:pPr marL="228600" indent="-228600" algn="ctr"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Training</a:t>
            </a:r>
          </a:p>
          <a:p>
            <a:pPr marL="228600" indent="-228600" algn="ctr"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Go-Live</a:t>
            </a:r>
          </a:p>
          <a:p>
            <a:pPr marL="228600" indent="-228600" algn="ctr">
              <a:buAutoNum type="arabicPeriod"/>
            </a:pPr>
            <a:endParaRPr lang="ru-RU" sz="1200" dirty="0">
              <a:solidFill>
                <a:srgbClr val="000000"/>
              </a:solidFill>
            </a:endParaRPr>
          </a:p>
        </p:txBody>
      </p:sp>
      <p:sp>
        <p:nvSpPr>
          <p:cNvPr id="42" name="Текст 1">
            <a:extLst>
              <a:ext uri="{FF2B5EF4-FFF2-40B4-BE49-F238E27FC236}">
                <a16:creationId xmlns:a16="http://schemas.microsoft.com/office/drawing/2014/main" id="{122AA28E-8B4E-4110-B6D6-94C794D21483}"/>
              </a:ext>
            </a:extLst>
          </p:cNvPr>
          <p:cNvSpPr txBox="1">
            <a:spLocks/>
          </p:cNvSpPr>
          <p:nvPr/>
        </p:nvSpPr>
        <p:spPr>
          <a:xfrm>
            <a:off x="5568039" y="699825"/>
            <a:ext cx="2930766" cy="712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519488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933" b="1" i="0" kern="1200" baseline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844168" indent="-324680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2pPr>
            <a:lvl3pPr marL="129872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3pPr>
            <a:lvl4pPr marL="1818208" indent="-259744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4pPr>
            <a:lvl5pPr marL="2337696" indent="-259744" algn="l" defTabSz="519488" rtl="0" eaLnBrk="1" latinLnBrk="0" hangingPunct="1">
              <a:spcBef>
                <a:spcPct val="20000"/>
              </a:spcBef>
              <a:buFont typeface="Arial"/>
              <a:buChar char="»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5pPr>
            <a:lvl6pPr marL="2857185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673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616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650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AS-IS Process</a:t>
            </a:r>
          </a:p>
          <a:p>
            <a:endParaRPr lang="ru-RU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Блок-схема: процесс 42">
            <a:extLst>
              <a:ext uri="{FF2B5EF4-FFF2-40B4-BE49-F238E27FC236}">
                <a16:creationId xmlns:a16="http://schemas.microsoft.com/office/drawing/2014/main" id="{20E0BD14-A770-4292-B621-D14B723A2C2C}"/>
              </a:ext>
            </a:extLst>
          </p:cNvPr>
          <p:cNvSpPr/>
          <p:nvPr/>
        </p:nvSpPr>
        <p:spPr>
          <a:xfrm>
            <a:off x="2852538" y="1251701"/>
            <a:ext cx="1365475" cy="712868"/>
          </a:xfrm>
          <a:prstGeom prst="flowChartProcess">
            <a:avLst/>
          </a:prstGeom>
          <a:solidFill>
            <a:srgbClr val="FF6600"/>
          </a:solidFill>
          <a:ln w="12700" cap="rnd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Shipment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Documents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Validation</a:t>
            </a:r>
          </a:p>
        </p:txBody>
      </p:sp>
      <p:sp>
        <p:nvSpPr>
          <p:cNvPr id="2" name="Стрелка: вправо 1">
            <a:extLst>
              <a:ext uri="{FF2B5EF4-FFF2-40B4-BE49-F238E27FC236}">
                <a16:creationId xmlns:a16="http://schemas.microsoft.com/office/drawing/2014/main" id="{309DA3DF-5387-4467-A239-0E1A27ED21B9}"/>
              </a:ext>
            </a:extLst>
          </p:cNvPr>
          <p:cNvSpPr/>
          <p:nvPr/>
        </p:nvSpPr>
        <p:spPr>
          <a:xfrm>
            <a:off x="4267594" y="1430588"/>
            <a:ext cx="723900" cy="4164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Текст 1">
            <a:extLst>
              <a:ext uri="{FF2B5EF4-FFF2-40B4-BE49-F238E27FC236}">
                <a16:creationId xmlns:a16="http://schemas.microsoft.com/office/drawing/2014/main" id="{E415DC01-A961-4F26-AB17-83955ABFD49B}"/>
              </a:ext>
            </a:extLst>
          </p:cNvPr>
          <p:cNvSpPr txBox="1">
            <a:spLocks/>
          </p:cNvSpPr>
          <p:nvPr/>
        </p:nvSpPr>
        <p:spPr>
          <a:xfrm>
            <a:off x="3053937" y="1981447"/>
            <a:ext cx="962675" cy="712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519488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933" b="1" i="0" kern="1200" baseline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844168" indent="-324680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2pPr>
            <a:lvl3pPr marL="129872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3pPr>
            <a:lvl4pPr marL="1818208" indent="-259744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4pPr>
            <a:lvl5pPr marL="2337696" indent="-259744" algn="l" defTabSz="519488" rtl="0" eaLnBrk="1" latinLnBrk="0" hangingPunct="1">
              <a:spcBef>
                <a:spcPct val="20000"/>
              </a:spcBef>
              <a:buFont typeface="Arial"/>
              <a:buChar char="»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5pPr>
            <a:lvl6pPr marL="2857185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673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616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650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GB Foods RUSSIA</a:t>
            </a:r>
          </a:p>
          <a:p>
            <a:endParaRPr lang="ru-RU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Блок-схема: процесс 50">
            <a:extLst>
              <a:ext uri="{FF2B5EF4-FFF2-40B4-BE49-F238E27FC236}">
                <a16:creationId xmlns:a16="http://schemas.microsoft.com/office/drawing/2014/main" id="{76E51186-5C2D-4C07-A488-3110829FEAAE}"/>
              </a:ext>
            </a:extLst>
          </p:cNvPr>
          <p:cNvSpPr/>
          <p:nvPr/>
        </p:nvSpPr>
        <p:spPr>
          <a:xfrm>
            <a:off x="5051254" y="1250201"/>
            <a:ext cx="1365475" cy="712868"/>
          </a:xfrm>
          <a:prstGeom prst="flowChartProcess">
            <a:avLst/>
          </a:prstGeom>
          <a:solidFill>
            <a:srgbClr val="FF6600"/>
          </a:solidFill>
          <a:ln w="12700" cap="rnd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Declaration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Creation</a:t>
            </a:r>
          </a:p>
        </p:txBody>
      </p:sp>
      <p:sp>
        <p:nvSpPr>
          <p:cNvPr id="53" name="Текст 1">
            <a:extLst>
              <a:ext uri="{FF2B5EF4-FFF2-40B4-BE49-F238E27FC236}">
                <a16:creationId xmlns:a16="http://schemas.microsoft.com/office/drawing/2014/main" id="{2F29A670-4163-4A58-ADCF-0E3B5AE31B94}"/>
              </a:ext>
            </a:extLst>
          </p:cNvPr>
          <p:cNvSpPr txBox="1">
            <a:spLocks/>
          </p:cNvSpPr>
          <p:nvPr/>
        </p:nvSpPr>
        <p:spPr>
          <a:xfrm>
            <a:off x="5259483" y="1977986"/>
            <a:ext cx="962675" cy="712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519488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933" b="1" i="0" kern="1200" baseline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844168" indent="-324680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2pPr>
            <a:lvl3pPr marL="129872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3pPr>
            <a:lvl4pPr marL="1818208" indent="-259744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4pPr>
            <a:lvl5pPr marL="2337696" indent="-259744" algn="l" defTabSz="519488" rtl="0" eaLnBrk="1" latinLnBrk="0" hangingPunct="1">
              <a:spcBef>
                <a:spcPct val="20000"/>
              </a:spcBef>
              <a:buFont typeface="Arial"/>
              <a:buChar char="»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5pPr>
            <a:lvl6pPr marL="2857185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673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616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650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Customs Brokerage</a:t>
            </a:r>
          </a:p>
          <a:p>
            <a:endParaRPr lang="ru-RU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Стрелка: вправо 53">
            <a:extLst>
              <a:ext uri="{FF2B5EF4-FFF2-40B4-BE49-F238E27FC236}">
                <a16:creationId xmlns:a16="http://schemas.microsoft.com/office/drawing/2014/main" id="{2B20D83C-0CB3-4A09-B93B-8ED4CDF774D0}"/>
              </a:ext>
            </a:extLst>
          </p:cNvPr>
          <p:cNvSpPr/>
          <p:nvPr/>
        </p:nvSpPr>
        <p:spPr>
          <a:xfrm>
            <a:off x="6465096" y="1420151"/>
            <a:ext cx="723900" cy="4164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Блок-схема: процесс 54">
            <a:extLst>
              <a:ext uri="{FF2B5EF4-FFF2-40B4-BE49-F238E27FC236}">
                <a16:creationId xmlns:a16="http://schemas.microsoft.com/office/drawing/2014/main" id="{FD157A30-A494-4DF6-9CE0-5ACF2A725219}"/>
              </a:ext>
            </a:extLst>
          </p:cNvPr>
          <p:cNvSpPr/>
          <p:nvPr/>
        </p:nvSpPr>
        <p:spPr>
          <a:xfrm>
            <a:off x="7285308" y="1260218"/>
            <a:ext cx="1365475" cy="712868"/>
          </a:xfrm>
          <a:prstGeom prst="flowChartProcess">
            <a:avLst/>
          </a:prstGeom>
          <a:solidFill>
            <a:srgbClr val="FF6600"/>
          </a:solidFill>
          <a:ln w="12700" cap="rnd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Declaration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Check &amp;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Release</a:t>
            </a:r>
          </a:p>
        </p:txBody>
      </p:sp>
      <p:sp>
        <p:nvSpPr>
          <p:cNvPr id="56" name="Текст 1">
            <a:extLst>
              <a:ext uri="{FF2B5EF4-FFF2-40B4-BE49-F238E27FC236}">
                <a16:creationId xmlns:a16="http://schemas.microsoft.com/office/drawing/2014/main" id="{B4BDB7CA-7FB7-464E-A365-1F4D44F5A8D3}"/>
              </a:ext>
            </a:extLst>
          </p:cNvPr>
          <p:cNvSpPr txBox="1">
            <a:spLocks/>
          </p:cNvSpPr>
          <p:nvPr/>
        </p:nvSpPr>
        <p:spPr>
          <a:xfrm>
            <a:off x="7536130" y="1973086"/>
            <a:ext cx="962675" cy="712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519488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933" b="1" i="0" kern="1200" baseline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844168" indent="-324680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2pPr>
            <a:lvl3pPr marL="129872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3pPr>
            <a:lvl4pPr marL="1818208" indent="-259744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4pPr>
            <a:lvl5pPr marL="2337696" indent="-259744" algn="l" defTabSz="519488" rtl="0" eaLnBrk="1" latinLnBrk="0" hangingPunct="1">
              <a:spcBef>
                <a:spcPct val="20000"/>
              </a:spcBef>
              <a:buFont typeface="Arial"/>
              <a:buChar char="»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5pPr>
            <a:lvl6pPr marL="2857185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673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616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650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Customs Clearance Center</a:t>
            </a:r>
          </a:p>
          <a:p>
            <a:endParaRPr lang="ru-RU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Блок-схема: процесс 57">
            <a:extLst>
              <a:ext uri="{FF2B5EF4-FFF2-40B4-BE49-F238E27FC236}">
                <a16:creationId xmlns:a16="http://schemas.microsoft.com/office/drawing/2014/main" id="{15B055D2-E02A-4B9E-8287-3E59621C30C4}"/>
              </a:ext>
            </a:extLst>
          </p:cNvPr>
          <p:cNvSpPr/>
          <p:nvPr/>
        </p:nvSpPr>
        <p:spPr>
          <a:xfrm>
            <a:off x="9544799" y="1260218"/>
            <a:ext cx="1365475" cy="712868"/>
          </a:xfrm>
          <a:prstGeom prst="flowChartProcess">
            <a:avLst/>
          </a:prstGeom>
          <a:solidFill>
            <a:srgbClr val="FF6600"/>
          </a:solidFill>
          <a:ln w="12700" cap="rnd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Goods Issue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&amp; Receipt</a:t>
            </a:r>
          </a:p>
        </p:txBody>
      </p:sp>
      <p:sp>
        <p:nvSpPr>
          <p:cNvPr id="59" name="Стрелка: вправо 58">
            <a:extLst>
              <a:ext uri="{FF2B5EF4-FFF2-40B4-BE49-F238E27FC236}">
                <a16:creationId xmlns:a16="http://schemas.microsoft.com/office/drawing/2014/main" id="{FCE58B32-DDC9-4049-8DFD-017B84CB75B4}"/>
              </a:ext>
            </a:extLst>
          </p:cNvPr>
          <p:cNvSpPr/>
          <p:nvPr/>
        </p:nvSpPr>
        <p:spPr>
          <a:xfrm>
            <a:off x="8747095" y="1398423"/>
            <a:ext cx="723900" cy="4164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Текст 1">
            <a:extLst>
              <a:ext uri="{FF2B5EF4-FFF2-40B4-BE49-F238E27FC236}">
                <a16:creationId xmlns:a16="http://schemas.microsoft.com/office/drawing/2014/main" id="{91EE1667-0E9F-4054-8D25-530707C2A97C}"/>
              </a:ext>
            </a:extLst>
          </p:cNvPr>
          <p:cNvSpPr txBox="1">
            <a:spLocks/>
          </p:cNvSpPr>
          <p:nvPr/>
        </p:nvSpPr>
        <p:spPr>
          <a:xfrm>
            <a:off x="9807196" y="1991684"/>
            <a:ext cx="962675" cy="712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519488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933" b="1" i="0" kern="1200" baseline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844168" indent="-324680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2pPr>
            <a:lvl3pPr marL="129872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3pPr>
            <a:lvl4pPr marL="1818208" indent="-259744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4pPr>
            <a:lvl5pPr marL="2337696" indent="-259744" algn="l" defTabSz="519488" rtl="0" eaLnBrk="1" latinLnBrk="0" hangingPunct="1">
              <a:spcBef>
                <a:spcPct val="20000"/>
              </a:spcBef>
              <a:buFont typeface="Arial"/>
              <a:buChar char="»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5pPr>
            <a:lvl6pPr marL="2857185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673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616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650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GB Foods RUSSIA</a:t>
            </a:r>
          </a:p>
          <a:p>
            <a:endParaRPr lang="ru-RU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Текст 1">
            <a:extLst>
              <a:ext uri="{FF2B5EF4-FFF2-40B4-BE49-F238E27FC236}">
                <a16:creationId xmlns:a16="http://schemas.microsoft.com/office/drawing/2014/main" id="{18F06B03-9610-4867-B04C-567C4C2DDC74}"/>
              </a:ext>
            </a:extLst>
          </p:cNvPr>
          <p:cNvSpPr txBox="1">
            <a:spLocks/>
          </p:cNvSpPr>
          <p:nvPr/>
        </p:nvSpPr>
        <p:spPr>
          <a:xfrm>
            <a:off x="5568039" y="3438647"/>
            <a:ext cx="2930766" cy="712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519488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933" b="1" i="0" kern="1200" baseline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844168" indent="-324680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2pPr>
            <a:lvl3pPr marL="129872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3pPr>
            <a:lvl4pPr marL="1818208" indent="-259744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4pPr>
            <a:lvl5pPr marL="2337696" indent="-259744" algn="l" defTabSz="519488" rtl="0" eaLnBrk="1" latinLnBrk="0" hangingPunct="1">
              <a:spcBef>
                <a:spcPct val="20000"/>
              </a:spcBef>
              <a:buFont typeface="Arial"/>
              <a:buChar char="»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5pPr>
            <a:lvl6pPr marL="2857185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673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616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650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TO-BE Process</a:t>
            </a:r>
          </a:p>
          <a:p>
            <a:endParaRPr lang="ru-RU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Блок-схема: процесс 68">
            <a:extLst>
              <a:ext uri="{FF2B5EF4-FFF2-40B4-BE49-F238E27FC236}">
                <a16:creationId xmlns:a16="http://schemas.microsoft.com/office/drawing/2014/main" id="{E003E499-0F4F-44D9-9AD6-1DE196F704B6}"/>
              </a:ext>
            </a:extLst>
          </p:cNvPr>
          <p:cNvSpPr/>
          <p:nvPr/>
        </p:nvSpPr>
        <p:spPr>
          <a:xfrm>
            <a:off x="2852538" y="4005425"/>
            <a:ext cx="1365475" cy="712868"/>
          </a:xfrm>
          <a:prstGeom prst="flowChartProcess">
            <a:avLst/>
          </a:prstGeom>
          <a:solidFill>
            <a:srgbClr val="FF6600"/>
          </a:solidFill>
          <a:ln w="12700" cap="rnd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Shipment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Documents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Validation</a:t>
            </a:r>
          </a:p>
        </p:txBody>
      </p:sp>
      <p:sp>
        <p:nvSpPr>
          <p:cNvPr id="70" name="Стрелка: вправо 69">
            <a:extLst>
              <a:ext uri="{FF2B5EF4-FFF2-40B4-BE49-F238E27FC236}">
                <a16:creationId xmlns:a16="http://schemas.microsoft.com/office/drawing/2014/main" id="{A5923A30-0A74-40E9-ADAE-E3AEAE81BF20}"/>
              </a:ext>
            </a:extLst>
          </p:cNvPr>
          <p:cNvSpPr/>
          <p:nvPr/>
        </p:nvSpPr>
        <p:spPr>
          <a:xfrm>
            <a:off x="4267594" y="4184312"/>
            <a:ext cx="723900" cy="4164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Текст 1">
            <a:extLst>
              <a:ext uri="{FF2B5EF4-FFF2-40B4-BE49-F238E27FC236}">
                <a16:creationId xmlns:a16="http://schemas.microsoft.com/office/drawing/2014/main" id="{F6A58D5A-221C-4709-90D1-D4931F8CBABA}"/>
              </a:ext>
            </a:extLst>
          </p:cNvPr>
          <p:cNvSpPr txBox="1">
            <a:spLocks/>
          </p:cNvSpPr>
          <p:nvPr/>
        </p:nvSpPr>
        <p:spPr>
          <a:xfrm>
            <a:off x="3053937" y="4735171"/>
            <a:ext cx="962675" cy="712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519488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933" b="1" i="0" kern="1200" baseline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844168" indent="-324680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2pPr>
            <a:lvl3pPr marL="129872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3pPr>
            <a:lvl4pPr marL="1818208" indent="-259744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4pPr>
            <a:lvl5pPr marL="2337696" indent="-259744" algn="l" defTabSz="519488" rtl="0" eaLnBrk="1" latinLnBrk="0" hangingPunct="1">
              <a:spcBef>
                <a:spcPct val="20000"/>
              </a:spcBef>
              <a:buFont typeface="Arial"/>
              <a:buChar char="»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5pPr>
            <a:lvl6pPr marL="2857185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673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616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650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GB Foods RUSSIA</a:t>
            </a:r>
          </a:p>
          <a:p>
            <a:endParaRPr lang="ru-RU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Блок-схема: процесс 71">
            <a:extLst>
              <a:ext uri="{FF2B5EF4-FFF2-40B4-BE49-F238E27FC236}">
                <a16:creationId xmlns:a16="http://schemas.microsoft.com/office/drawing/2014/main" id="{D02C4C48-CDB0-4A95-A8DC-9C44BD6551CF}"/>
              </a:ext>
            </a:extLst>
          </p:cNvPr>
          <p:cNvSpPr/>
          <p:nvPr/>
        </p:nvSpPr>
        <p:spPr>
          <a:xfrm>
            <a:off x="5051254" y="4003925"/>
            <a:ext cx="1365475" cy="712868"/>
          </a:xfrm>
          <a:prstGeom prst="flowChartProcess">
            <a:avLst/>
          </a:prstGeom>
          <a:solidFill>
            <a:srgbClr val="6666FF"/>
          </a:solidFill>
          <a:ln w="12700" cap="rnd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Declaration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Creation</a:t>
            </a:r>
          </a:p>
        </p:txBody>
      </p:sp>
      <p:sp>
        <p:nvSpPr>
          <p:cNvPr id="74" name="Стрелка: вправо 73">
            <a:extLst>
              <a:ext uri="{FF2B5EF4-FFF2-40B4-BE49-F238E27FC236}">
                <a16:creationId xmlns:a16="http://schemas.microsoft.com/office/drawing/2014/main" id="{D6527B21-5843-468B-A2ED-07732DAC6F23}"/>
              </a:ext>
            </a:extLst>
          </p:cNvPr>
          <p:cNvSpPr/>
          <p:nvPr/>
        </p:nvSpPr>
        <p:spPr>
          <a:xfrm>
            <a:off x="6465096" y="4173875"/>
            <a:ext cx="723900" cy="4164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Блок-схема: процесс 74">
            <a:extLst>
              <a:ext uri="{FF2B5EF4-FFF2-40B4-BE49-F238E27FC236}">
                <a16:creationId xmlns:a16="http://schemas.microsoft.com/office/drawing/2014/main" id="{E4A6054A-BB67-4C37-9DDD-0C17901D4651}"/>
              </a:ext>
            </a:extLst>
          </p:cNvPr>
          <p:cNvSpPr/>
          <p:nvPr/>
        </p:nvSpPr>
        <p:spPr>
          <a:xfrm>
            <a:off x="7285308" y="4013942"/>
            <a:ext cx="1365475" cy="712868"/>
          </a:xfrm>
          <a:prstGeom prst="flowChartProcess">
            <a:avLst/>
          </a:prstGeom>
          <a:solidFill>
            <a:srgbClr val="FF6600"/>
          </a:solidFill>
          <a:ln w="12700" cap="rnd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Declaration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Check &amp;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Release</a:t>
            </a:r>
          </a:p>
        </p:txBody>
      </p:sp>
      <p:sp>
        <p:nvSpPr>
          <p:cNvPr id="76" name="Текст 1">
            <a:extLst>
              <a:ext uri="{FF2B5EF4-FFF2-40B4-BE49-F238E27FC236}">
                <a16:creationId xmlns:a16="http://schemas.microsoft.com/office/drawing/2014/main" id="{3E9B4685-6ACF-4D79-A366-7F4F9ADE61FE}"/>
              </a:ext>
            </a:extLst>
          </p:cNvPr>
          <p:cNvSpPr txBox="1">
            <a:spLocks/>
          </p:cNvSpPr>
          <p:nvPr/>
        </p:nvSpPr>
        <p:spPr>
          <a:xfrm>
            <a:off x="7536130" y="4726810"/>
            <a:ext cx="962675" cy="712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519488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933" b="1" i="0" kern="1200" baseline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844168" indent="-324680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2pPr>
            <a:lvl3pPr marL="129872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3pPr>
            <a:lvl4pPr marL="1818208" indent="-259744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4pPr>
            <a:lvl5pPr marL="2337696" indent="-259744" algn="l" defTabSz="519488" rtl="0" eaLnBrk="1" latinLnBrk="0" hangingPunct="1">
              <a:spcBef>
                <a:spcPct val="20000"/>
              </a:spcBef>
              <a:buFont typeface="Arial"/>
              <a:buChar char="»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5pPr>
            <a:lvl6pPr marL="2857185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673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616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650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Customs Clearance Center</a:t>
            </a:r>
          </a:p>
          <a:p>
            <a:endParaRPr lang="ru-RU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Блок-схема: процесс 76">
            <a:extLst>
              <a:ext uri="{FF2B5EF4-FFF2-40B4-BE49-F238E27FC236}">
                <a16:creationId xmlns:a16="http://schemas.microsoft.com/office/drawing/2014/main" id="{9C1C9979-68B9-432B-87B8-7A2C783CEB80}"/>
              </a:ext>
            </a:extLst>
          </p:cNvPr>
          <p:cNvSpPr/>
          <p:nvPr/>
        </p:nvSpPr>
        <p:spPr>
          <a:xfrm>
            <a:off x="9544799" y="4013942"/>
            <a:ext cx="1365475" cy="712868"/>
          </a:xfrm>
          <a:prstGeom prst="flowChartProcess">
            <a:avLst/>
          </a:prstGeom>
          <a:solidFill>
            <a:srgbClr val="FF6600"/>
          </a:solidFill>
          <a:ln w="12700" cap="rnd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Goods Issue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&amp; Receipt</a:t>
            </a:r>
          </a:p>
        </p:txBody>
      </p:sp>
      <p:sp>
        <p:nvSpPr>
          <p:cNvPr id="78" name="Стрелка: вправо 77">
            <a:extLst>
              <a:ext uri="{FF2B5EF4-FFF2-40B4-BE49-F238E27FC236}">
                <a16:creationId xmlns:a16="http://schemas.microsoft.com/office/drawing/2014/main" id="{1D882B68-63E2-403A-AD96-ADF7377121E7}"/>
              </a:ext>
            </a:extLst>
          </p:cNvPr>
          <p:cNvSpPr/>
          <p:nvPr/>
        </p:nvSpPr>
        <p:spPr>
          <a:xfrm>
            <a:off x="8747095" y="4152147"/>
            <a:ext cx="723900" cy="4164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Текст 1">
            <a:extLst>
              <a:ext uri="{FF2B5EF4-FFF2-40B4-BE49-F238E27FC236}">
                <a16:creationId xmlns:a16="http://schemas.microsoft.com/office/drawing/2014/main" id="{ACE0718D-1462-4343-9F29-FE3E074EDF4E}"/>
              </a:ext>
            </a:extLst>
          </p:cNvPr>
          <p:cNvSpPr txBox="1">
            <a:spLocks/>
          </p:cNvSpPr>
          <p:nvPr/>
        </p:nvSpPr>
        <p:spPr>
          <a:xfrm>
            <a:off x="9807196" y="4745408"/>
            <a:ext cx="962675" cy="712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519488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933" b="1" i="0" kern="1200" baseline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844168" indent="-324680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2pPr>
            <a:lvl3pPr marL="129872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3pPr>
            <a:lvl4pPr marL="1818208" indent="-259744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4pPr>
            <a:lvl5pPr marL="2337696" indent="-259744" algn="l" defTabSz="519488" rtl="0" eaLnBrk="1" latinLnBrk="0" hangingPunct="1">
              <a:spcBef>
                <a:spcPct val="20000"/>
              </a:spcBef>
              <a:buFont typeface="Arial"/>
              <a:buChar char="»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5pPr>
            <a:lvl6pPr marL="2857185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673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616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650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GB Foods RUSSIA</a:t>
            </a:r>
          </a:p>
          <a:p>
            <a:endParaRPr lang="ru-RU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Текст 1">
            <a:extLst>
              <a:ext uri="{FF2B5EF4-FFF2-40B4-BE49-F238E27FC236}">
                <a16:creationId xmlns:a16="http://schemas.microsoft.com/office/drawing/2014/main" id="{D16AAEAB-B125-4562-AC6D-CAF704699570}"/>
              </a:ext>
            </a:extLst>
          </p:cNvPr>
          <p:cNvSpPr txBox="1">
            <a:spLocks/>
          </p:cNvSpPr>
          <p:nvPr/>
        </p:nvSpPr>
        <p:spPr>
          <a:xfrm>
            <a:off x="5266765" y="4744288"/>
            <a:ext cx="962675" cy="712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519488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933" b="1" i="0" kern="1200" baseline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844168" indent="-324680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2pPr>
            <a:lvl3pPr marL="129872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3pPr>
            <a:lvl4pPr marL="1818208" indent="-259744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4pPr>
            <a:lvl5pPr marL="2337696" indent="-259744" algn="l" defTabSz="519488" rtl="0" eaLnBrk="1" latinLnBrk="0" hangingPunct="1">
              <a:spcBef>
                <a:spcPct val="20000"/>
              </a:spcBef>
              <a:buFont typeface="Arial"/>
              <a:buChar char="»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5pPr>
            <a:lvl6pPr marL="2857185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673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616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650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GB Foods RUSSIA</a:t>
            </a:r>
          </a:p>
          <a:p>
            <a:endParaRPr lang="ru-RU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D8C3B27-1DA2-40FF-AE8B-DE8155920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440" y="4517010"/>
            <a:ext cx="448441" cy="436321"/>
          </a:xfrm>
          <a:prstGeom prst="rect">
            <a:avLst/>
          </a:prstGeom>
        </p:spPr>
      </p:pic>
      <p:sp>
        <p:nvSpPr>
          <p:cNvPr id="81" name="Текст 1">
            <a:extLst>
              <a:ext uri="{FF2B5EF4-FFF2-40B4-BE49-F238E27FC236}">
                <a16:creationId xmlns:a16="http://schemas.microsoft.com/office/drawing/2014/main" id="{48A9D69F-23FA-41E4-8C65-17224CB7C55D}"/>
              </a:ext>
            </a:extLst>
          </p:cNvPr>
          <p:cNvSpPr txBox="1">
            <a:spLocks/>
          </p:cNvSpPr>
          <p:nvPr/>
        </p:nvSpPr>
        <p:spPr>
          <a:xfrm>
            <a:off x="2852538" y="2783464"/>
            <a:ext cx="9117767" cy="712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519488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933" b="1" i="0" kern="1200" baseline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844168" indent="-324680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2pPr>
            <a:lvl3pPr marL="129872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3pPr>
            <a:lvl4pPr marL="1818208" indent="-259744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4pPr>
            <a:lvl5pPr marL="2337696" indent="-259744" algn="l" defTabSz="519488" rtl="0" eaLnBrk="1" latinLnBrk="0" hangingPunct="1">
              <a:spcBef>
                <a:spcPct val="20000"/>
              </a:spcBef>
              <a:buFont typeface="Arial"/>
              <a:buChar char="»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5pPr>
            <a:lvl6pPr marL="2857185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673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616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650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2020: 109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 Declarations,</a:t>
            </a:r>
            <a:r>
              <a:rPr lang="ru-RU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24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 Declarations,  Brokerage Costs= 1 080 000 RUB (w/o VAT)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2021: 105 Declarations, Brokerage Costs= 942434 RUB (w/o VAT)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 Y= 1 011 218 RUB</a:t>
            </a:r>
          </a:p>
          <a:p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Текст 1">
            <a:extLst>
              <a:ext uri="{FF2B5EF4-FFF2-40B4-BE49-F238E27FC236}">
                <a16:creationId xmlns:a16="http://schemas.microsoft.com/office/drawing/2014/main" id="{846EDF80-7B73-4F24-9710-02DE045A00B0}"/>
              </a:ext>
            </a:extLst>
          </p:cNvPr>
          <p:cNvSpPr txBox="1">
            <a:spLocks/>
          </p:cNvSpPr>
          <p:nvPr/>
        </p:nvSpPr>
        <p:spPr>
          <a:xfrm>
            <a:off x="2726424" y="5348159"/>
            <a:ext cx="9117767" cy="138499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519488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933" b="1" i="0" kern="1200" baseline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844168" indent="-324680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2pPr>
            <a:lvl3pPr marL="129872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3pPr>
            <a:lvl4pPr marL="1818208" indent="-259744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4pPr>
            <a:lvl5pPr marL="2337696" indent="-259744" algn="l" defTabSz="519488" rtl="0" eaLnBrk="1" latinLnBrk="0" hangingPunct="1">
              <a:spcBef>
                <a:spcPct val="20000"/>
              </a:spcBef>
              <a:buFont typeface="Arial"/>
              <a:buChar char="»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5pPr>
            <a:lvl6pPr marL="2857185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673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616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650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Investment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ALTA License: 50100 RUB/Y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Declarations: average 124 declarations/Y, 138Rub per Declaration, 17112 RUB/Y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EDS: 5000 RUB/Y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Investment per year: 72 212 RUB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Yearly Saving Potential: 1 011 218 – 72 212= </a:t>
            </a:r>
            <a:r>
              <a:rPr lang="en-US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939 006 RUB/Y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 the Customs Value Approach (Transport Cost Split): 20 Import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35-50KRUB saving,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Y.Potential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800 000 RUB/Y</a:t>
            </a:r>
          </a:p>
          <a:p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069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">
            <a:extLst>
              <a:ext uri="{FF2B5EF4-FFF2-40B4-BE49-F238E27FC236}">
                <a16:creationId xmlns:a16="http://schemas.microsoft.com/office/drawing/2014/main" id="{1E96D1CD-AF64-4971-9213-F120627997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125" y="184994"/>
            <a:ext cx="10634671" cy="71286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100-days Map. QMS Build and Development</a:t>
            </a:r>
          </a:p>
          <a:p>
            <a:endParaRPr lang="ru-RU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6D0ECF66-35A8-45AD-9D2B-61F4CA0F5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768" y="3102199"/>
            <a:ext cx="736684" cy="754316"/>
          </a:xfrm>
          <a:prstGeom prst="rect">
            <a:avLst/>
          </a:prstGeom>
        </p:spPr>
      </p:pic>
      <p:sp>
        <p:nvSpPr>
          <p:cNvPr id="34" name="Блок-схема: ссылка на другую страницу 33">
            <a:extLst>
              <a:ext uri="{FF2B5EF4-FFF2-40B4-BE49-F238E27FC236}">
                <a16:creationId xmlns:a16="http://schemas.microsoft.com/office/drawing/2014/main" id="{C5AA7925-3BEF-4DB1-939C-FF238B936975}"/>
              </a:ext>
            </a:extLst>
          </p:cNvPr>
          <p:cNvSpPr/>
          <p:nvPr/>
        </p:nvSpPr>
        <p:spPr>
          <a:xfrm>
            <a:off x="104125" y="1411286"/>
            <a:ext cx="2390776" cy="4978244"/>
          </a:xfrm>
          <a:prstGeom prst="flowChartOffpageConnector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9BFC45-575B-44D7-B2D6-C768B988E73E}"/>
              </a:ext>
            </a:extLst>
          </p:cNvPr>
          <p:cNvSpPr txBox="1"/>
          <p:nvPr/>
        </p:nvSpPr>
        <p:spPr>
          <a:xfrm>
            <a:off x="66196" y="1398507"/>
            <a:ext cx="2466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</a:rPr>
              <a:t>QMS Build and Development</a:t>
            </a:r>
            <a:endParaRPr lang="ru-RU" sz="1600" b="1" dirty="0">
              <a:solidFill>
                <a:srgbClr val="0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8E8948-4C54-4F2E-BFBA-BDADBB7951AF}"/>
              </a:ext>
            </a:extLst>
          </p:cNvPr>
          <p:cNvSpPr txBox="1"/>
          <p:nvPr/>
        </p:nvSpPr>
        <p:spPr>
          <a:xfrm>
            <a:off x="66196" y="2204319"/>
            <a:ext cx="24666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Documents standardization, Processes Description</a:t>
            </a:r>
          </a:p>
          <a:p>
            <a:pPr algn="ctr"/>
            <a:endParaRPr lang="ru-RU" sz="1600" dirty="0">
              <a:solidFill>
                <a:srgbClr val="000000"/>
              </a:solidFill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4C863E42-C09A-4E53-B979-D3D4B435E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6" y="3114139"/>
            <a:ext cx="742376" cy="74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394375D-6693-4C2D-BD6C-F3F9DE989A25}"/>
              </a:ext>
            </a:extLst>
          </p:cNvPr>
          <p:cNvSpPr txBox="1"/>
          <p:nvPr/>
        </p:nvSpPr>
        <p:spPr>
          <a:xfrm>
            <a:off x="28268" y="3935897"/>
            <a:ext cx="2466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Q4 2021-Q1 2022</a:t>
            </a:r>
            <a:endParaRPr lang="ru-RU" sz="1600" dirty="0">
              <a:solidFill>
                <a:srgbClr val="0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5E151F-2C1E-41FA-AE4F-74EC8842AC5E}"/>
              </a:ext>
            </a:extLst>
          </p:cNvPr>
          <p:cNvSpPr txBox="1"/>
          <p:nvPr/>
        </p:nvSpPr>
        <p:spPr>
          <a:xfrm>
            <a:off x="28268" y="4451248"/>
            <a:ext cx="2466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Main Procedure</a:t>
            </a:r>
            <a:endParaRPr lang="ru-RU" sz="1200" dirty="0">
              <a:solidFill>
                <a:srgbClr val="000000"/>
              </a:solidFill>
            </a:endParaRPr>
          </a:p>
          <a:p>
            <a:pPr marL="228600" indent="-228600" algn="ctr"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Flow-Map</a:t>
            </a:r>
          </a:p>
          <a:p>
            <a:pPr marL="228600" indent="-228600" algn="ctr"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Work Instructions</a:t>
            </a:r>
          </a:p>
          <a:p>
            <a:pPr marL="228600" indent="-228600" algn="ctr"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Validation &amp; Registration</a:t>
            </a:r>
          </a:p>
          <a:p>
            <a:pPr marL="228600" indent="-228600" algn="ctr"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Go-Live</a:t>
            </a:r>
          </a:p>
          <a:p>
            <a:pPr marL="228600" indent="-228600" algn="ctr">
              <a:buAutoNum type="arabicPeriod"/>
            </a:pPr>
            <a:endParaRPr lang="ru-RU" sz="1200" dirty="0">
              <a:solidFill>
                <a:srgbClr val="000000"/>
              </a:solidFill>
            </a:endParaRPr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79551406-DFE5-4533-BA3E-E7839FC502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347" t="9641" r="12384" b="19202"/>
          <a:stretch/>
        </p:blipFill>
        <p:spPr>
          <a:xfrm>
            <a:off x="961686" y="3112076"/>
            <a:ext cx="661225" cy="73821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48576DF-9C80-457B-9D9A-F9D148D92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4123" y="2204319"/>
            <a:ext cx="2185900" cy="1276453"/>
          </a:xfrm>
          <a:prstGeom prst="rect">
            <a:avLst/>
          </a:prstGeom>
        </p:spPr>
      </p:pic>
      <p:sp>
        <p:nvSpPr>
          <p:cNvPr id="42" name="Блок-схема: процесс 41">
            <a:extLst>
              <a:ext uri="{FF2B5EF4-FFF2-40B4-BE49-F238E27FC236}">
                <a16:creationId xmlns:a16="http://schemas.microsoft.com/office/drawing/2014/main" id="{446D5F82-7974-487D-B635-FC8AC1A84ADA}"/>
              </a:ext>
            </a:extLst>
          </p:cNvPr>
          <p:cNvSpPr/>
          <p:nvPr/>
        </p:nvSpPr>
        <p:spPr>
          <a:xfrm>
            <a:off x="2654123" y="1398341"/>
            <a:ext cx="2185900" cy="712868"/>
          </a:xfrm>
          <a:prstGeom prst="flowChartProcess">
            <a:avLst/>
          </a:prstGeom>
          <a:solidFill>
            <a:srgbClr val="FF6600"/>
          </a:solidFill>
          <a:ln w="12700" cap="rnd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STEP 1.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 FLOW-DIAGRAMM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 Creation</a:t>
            </a:r>
          </a:p>
        </p:txBody>
      </p:sp>
      <p:sp>
        <p:nvSpPr>
          <p:cNvPr id="47" name="Блок-схема: процесс 46">
            <a:extLst>
              <a:ext uri="{FF2B5EF4-FFF2-40B4-BE49-F238E27FC236}">
                <a16:creationId xmlns:a16="http://schemas.microsoft.com/office/drawing/2014/main" id="{72D5ECCF-9606-4198-A687-472A7CA8871D}"/>
              </a:ext>
            </a:extLst>
          </p:cNvPr>
          <p:cNvSpPr/>
          <p:nvPr/>
        </p:nvSpPr>
        <p:spPr>
          <a:xfrm>
            <a:off x="5036992" y="1386269"/>
            <a:ext cx="2185900" cy="712868"/>
          </a:xfrm>
          <a:prstGeom prst="flowChartProcess">
            <a:avLst/>
          </a:prstGeom>
          <a:solidFill>
            <a:srgbClr val="FF6600"/>
          </a:solidFill>
          <a:ln w="12700" cap="rnd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STEP </a:t>
            </a:r>
            <a:r>
              <a:rPr lang="ru-RU" sz="1600" b="1" dirty="0">
                <a:solidFill>
                  <a:schemeClr val="bg1"/>
                </a:solidFill>
              </a:rPr>
              <a:t>2</a:t>
            </a:r>
            <a:r>
              <a:rPr lang="en-US" sz="1600" b="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 Procedure Creation</a:t>
            </a:r>
          </a:p>
        </p:txBody>
      </p:sp>
      <p:pic>
        <p:nvPicPr>
          <p:cNvPr id="1026" name="Picture 2" descr="документ бесплатно значок из Windows 8 Icon">
            <a:extLst>
              <a:ext uri="{FF2B5EF4-FFF2-40B4-BE49-F238E27FC236}">
                <a16:creationId xmlns:a16="http://schemas.microsoft.com/office/drawing/2014/main" id="{8470553F-31D7-4860-BE8C-3CA3452E3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916" y="2187864"/>
            <a:ext cx="1265502" cy="126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Блок-схема: процесс 50">
            <a:extLst>
              <a:ext uri="{FF2B5EF4-FFF2-40B4-BE49-F238E27FC236}">
                <a16:creationId xmlns:a16="http://schemas.microsoft.com/office/drawing/2014/main" id="{14F8B86F-A646-49B8-AF9D-A1C8E0690820}"/>
              </a:ext>
            </a:extLst>
          </p:cNvPr>
          <p:cNvSpPr/>
          <p:nvPr/>
        </p:nvSpPr>
        <p:spPr>
          <a:xfrm>
            <a:off x="7419861" y="1389213"/>
            <a:ext cx="2185900" cy="712868"/>
          </a:xfrm>
          <a:prstGeom prst="flowChartProcess">
            <a:avLst/>
          </a:prstGeom>
          <a:solidFill>
            <a:srgbClr val="FF6600"/>
          </a:solidFill>
          <a:ln w="12700" cap="rnd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STEP </a:t>
            </a:r>
            <a:r>
              <a:rPr lang="ru-RU" sz="1600" b="1" dirty="0">
                <a:solidFill>
                  <a:schemeClr val="bg1"/>
                </a:solidFill>
              </a:rPr>
              <a:t>3</a:t>
            </a:r>
            <a:r>
              <a:rPr lang="en-US" sz="1600" b="1" dirty="0">
                <a:solidFill>
                  <a:schemeClr val="bg1"/>
                </a:solidFill>
              </a:rPr>
              <a:t>.</a:t>
            </a:r>
            <a:r>
              <a:rPr lang="ru-RU" sz="1600" b="1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Forms,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Registers, Reports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creation </a:t>
            </a:r>
          </a:p>
        </p:txBody>
      </p:sp>
      <p:pic>
        <p:nvPicPr>
          <p:cNvPr id="1028" name="Picture 4" descr="Documents - Transparent Documents Icon Png, Cliparts &amp;amp; Cartoons - Jing.fm">
            <a:extLst>
              <a:ext uri="{FF2B5EF4-FFF2-40B4-BE49-F238E27FC236}">
                <a16:creationId xmlns:a16="http://schemas.microsoft.com/office/drawing/2014/main" id="{3F26385E-1433-49A9-B03F-956A5E54F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487" y="2133373"/>
            <a:ext cx="1074736" cy="134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Блок-схема: процесс 17">
            <a:extLst>
              <a:ext uri="{FF2B5EF4-FFF2-40B4-BE49-F238E27FC236}">
                <a16:creationId xmlns:a16="http://schemas.microsoft.com/office/drawing/2014/main" id="{9B332283-96C2-45A1-A0D4-F7F8107F8F5B}"/>
              </a:ext>
            </a:extLst>
          </p:cNvPr>
          <p:cNvSpPr/>
          <p:nvPr/>
        </p:nvSpPr>
        <p:spPr>
          <a:xfrm>
            <a:off x="9802730" y="1398817"/>
            <a:ext cx="2185900" cy="712868"/>
          </a:xfrm>
          <a:prstGeom prst="flowChartProcess">
            <a:avLst/>
          </a:prstGeom>
          <a:solidFill>
            <a:srgbClr val="FF6600"/>
          </a:solidFill>
          <a:ln w="12700" cap="rnd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STEP 4. Work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Instructions creation</a:t>
            </a:r>
            <a:r>
              <a:rPr lang="ru-RU" sz="1600" b="1" dirty="0">
                <a:solidFill>
                  <a:schemeClr val="bg1"/>
                </a:solidFill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9" name="Picture 4" descr="Documents - Transparent Documents Icon Png, Cliparts &amp;amp; Cartoons - Jing.fm">
            <a:extLst>
              <a:ext uri="{FF2B5EF4-FFF2-40B4-BE49-F238E27FC236}">
                <a16:creationId xmlns:a16="http://schemas.microsoft.com/office/drawing/2014/main" id="{D35BB88C-B6A1-4EE2-A597-716B4C99A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609" y="2148321"/>
            <a:ext cx="1074736" cy="134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Текст 1">
            <a:extLst>
              <a:ext uri="{FF2B5EF4-FFF2-40B4-BE49-F238E27FC236}">
                <a16:creationId xmlns:a16="http://schemas.microsoft.com/office/drawing/2014/main" id="{31A2940E-343A-4951-9959-89924ACECF27}"/>
              </a:ext>
            </a:extLst>
          </p:cNvPr>
          <p:cNvSpPr txBox="1">
            <a:spLocks/>
          </p:cNvSpPr>
          <p:nvPr/>
        </p:nvSpPr>
        <p:spPr>
          <a:xfrm>
            <a:off x="2664008" y="4074022"/>
            <a:ext cx="9117767" cy="134458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519488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933" b="1" i="0" kern="1200" baseline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844168" indent="-324680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2pPr>
            <a:lvl3pPr marL="129872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3pPr>
            <a:lvl4pPr marL="1818208" indent="-259744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4pPr>
            <a:lvl5pPr marL="2337696" indent="-259744" algn="l" defTabSz="519488" rtl="0" eaLnBrk="1" latinLnBrk="0" hangingPunct="1">
              <a:spcBef>
                <a:spcPct val="20000"/>
              </a:spcBef>
              <a:buFont typeface="Arial"/>
              <a:buChar char="»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5pPr>
            <a:lvl6pPr marL="2857185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673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616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650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AS-IS Sept 2021: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 QMS System in Logistics Department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process flows, Steps Descriptions, Work Instructions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TO-BE: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QMS System creation in Logistics Department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Electronic 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Docflow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Implementation (proposed 1C 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Docflow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sz="2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827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">
            <a:extLst>
              <a:ext uri="{FF2B5EF4-FFF2-40B4-BE49-F238E27FC236}">
                <a16:creationId xmlns:a16="http://schemas.microsoft.com/office/drawing/2014/main" id="{1E96D1CD-AF64-4971-9213-F120627997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125" y="112089"/>
            <a:ext cx="10634671" cy="71286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100-days Map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Material Master Review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Блок-схема: ссылка на другую страницу 43">
            <a:extLst>
              <a:ext uri="{FF2B5EF4-FFF2-40B4-BE49-F238E27FC236}">
                <a16:creationId xmlns:a16="http://schemas.microsoft.com/office/drawing/2014/main" id="{BD0F511A-D259-4A47-BFFF-2A9D66DD7563}"/>
              </a:ext>
            </a:extLst>
          </p:cNvPr>
          <p:cNvSpPr/>
          <p:nvPr/>
        </p:nvSpPr>
        <p:spPr>
          <a:xfrm>
            <a:off x="150676" y="1461408"/>
            <a:ext cx="2390776" cy="4978244"/>
          </a:xfrm>
          <a:prstGeom prst="flowChartOffpageConnector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4E5CC7-6D34-411D-9C49-740EDE66B138}"/>
              </a:ext>
            </a:extLst>
          </p:cNvPr>
          <p:cNvSpPr txBox="1"/>
          <p:nvPr/>
        </p:nvSpPr>
        <p:spPr>
          <a:xfrm>
            <a:off x="112747" y="1410848"/>
            <a:ext cx="2466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</a:rPr>
              <a:t>Material Master Review</a:t>
            </a:r>
            <a:endParaRPr lang="ru-RU" sz="1600" b="1" dirty="0">
              <a:solidFill>
                <a:srgbClr val="0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819D3E-A8C1-4104-8992-437F1ADC5DFC}"/>
              </a:ext>
            </a:extLst>
          </p:cNvPr>
          <p:cNvSpPr txBox="1"/>
          <p:nvPr/>
        </p:nvSpPr>
        <p:spPr>
          <a:xfrm>
            <a:off x="112747" y="2254441"/>
            <a:ext cx="24666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Resource time saving for planning, Stock Value reduction</a:t>
            </a:r>
          </a:p>
          <a:p>
            <a:pPr algn="ctr"/>
            <a:endParaRPr lang="ru-RU" sz="1600" dirty="0">
              <a:solidFill>
                <a:srgbClr val="0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B330738-704B-40E8-B535-ECB51178A0CD}"/>
              </a:ext>
            </a:extLst>
          </p:cNvPr>
          <p:cNvSpPr txBox="1"/>
          <p:nvPr/>
        </p:nvSpPr>
        <p:spPr>
          <a:xfrm>
            <a:off x="74819" y="3986019"/>
            <a:ext cx="2466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Q4 2021-Q1 2022</a:t>
            </a:r>
            <a:endParaRPr lang="ru-RU" sz="1600" dirty="0">
              <a:solidFill>
                <a:srgbClr val="0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253981-4A90-428A-A3F2-FBECF40730E9}"/>
              </a:ext>
            </a:extLst>
          </p:cNvPr>
          <p:cNvSpPr txBox="1"/>
          <p:nvPr/>
        </p:nvSpPr>
        <p:spPr>
          <a:xfrm>
            <a:off x="74819" y="4501370"/>
            <a:ext cx="24666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Review ZRAW, ZPAC Materials (MRP Parameters)</a:t>
            </a:r>
            <a:endParaRPr lang="ru-RU" sz="1200" dirty="0">
              <a:solidFill>
                <a:srgbClr val="000000"/>
              </a:solidFill>
            </a:endParaRPr>
          </a:p>
          <a:p>
            <a:pPr marL="228600" indent="-228600" algn="ctr"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Mass Update</a:t>
            </a:r>
          </a:p>
          <a:p>
            <a:pPr marL="228600" indent="-228600" algn="ctr"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Check </a:t>
            </a:r>
          </a:p>
          <a:p>
            <a:pPr marL="228600" indent="-228600" algn="ctr"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Result Estimation</a:t>
            </a:r>
          </a:p>
          <a:p>
            <a:pPr marL="228600" indent="-228600" algn="ctr"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Go-Live</a:t>
            </a:r>
          </a:p>
          <a:p>
            <a:pPr marL="228600" indent="-228600" algn="ctr">
              <a:buAutoNum type="arabicPeriod"/>
            </a:pPr>
            <a:endParaRPr lang="ru-RU" sz="1200" dirty="0">
              <a:solidFill>
                <a:srgbClr val="000000"/>
              </a:solidFill>
            </a:endParaRPr>
          </a:p>
        </p:txBody>
      </p:sp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B9C2D8F2-722A-4B5C-AE8A-F85ABA3485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47" t="9641" r="12384" b="19202"/>
          <a:stretch/>
        </p:blipFill>
        <p:spPr>
          <a:xfrm>
            <a:off x="1408080" y="3139351"/>
            <a:ext cx="661225" cy="738210"/>
          </a:xfrm>
          <a:prstGeom prst="rect">
            <a:avLst/>
          </a:prstGeom>
        </p:spPr>
      </p:pic>
      <p:pic>
        <p:nvPicPr>
          <p:cNvPr id="57" name="Рисунок 56" descr="Изображение выглядит как человек, мужчина, сте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F4FF9C3E-4B64-4F43-8DB4-E47C409CB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76" y="3145202"/>
            <a:ext cx="690966" cy="726548"/>
          </a:xfrm>
          <a:prstGeom prst="rect">
            <a:avLst/>
          </a:prstGeom>
        </p:spPr>
      </p:pic>
      <p:sp>
        <p:nvSpPr>
          <p:cNvPr id="38" name="Текст 1">
            <a:extLst>
              <a:ext uri="{FF2B5EF4-FFF2-40B4-BE49-F238E27FC236}">
                <a16:creationId xmlns:a16="http://schemas.microsoft.com/office/drawing/2014/main" id="{44C7C033-C457-4631-A661-126EBA6671BE}"/>
              </a:ext>
            </a:extLst>
          </p:cNvPr>
          <p:cNvSpPr txBox="1">
            <a:spLocks/>
          </p:cNvSpPr>
          <p:nvPr/>
        </p:nvSpPr>
        <p:spPr>
          <a:xfrm>
            <a:off x="3006500" y="2251763"/>
            <a:ext cx="2809124" cy="372041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519488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933" b="1" i="0" kern="1200" baseline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844168" indent="-324680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2pPr>
            <a:lvl3pPr marL="129872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3pPr>
            <a:lvl4pPr marL="1818208" indent="-259744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4pPr>
            <a:lvl5pPr marL="2337696" indent="-259744" algn="l" defTabSz="519488" rtl="0" eaLnBrk="1" latinLnBrk="0" hangingPunct="1">
              <a:spcBef>
                <a:spcPct val="20000"/>
              </a:spcBef>
              <a:buFont typeface="Arial"/>
              <a:buChar char="»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5pPr>
            <a:lvl6pPr marL="2857185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673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616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650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MRP systems works not in a proper way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Material Master Settings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be revised (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-time, MRP type, Lot size, Safety days)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MRP Planning is to targeted for stock optimization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Lot’s of additional excel mode, instead of SAP process</a:t>
            </a:r>
          </a:p>
        </p:txBody>
      </p:sp>
      <p:sp>
        <p:nvSpPr>
          <p:cNvPr id="42" name="Блок-схема: процесс 41">
            <a:extLst>
              <a:ext uri="{FF2B5EF4-FFF2-40B4-BE49-F238E27FC236}">
                <a16:creationId xmlns:a16="http://schemas.microsoft.com/office/drawing/2014/main" id="{C9C1256F-2587-4F03-B35D-AB5F65244AEF}"/>
              </a:ext>
            </a:extLst>
          </p:cNvPr>
          <p:cNvSpPr/>
          <p:nvPr/>
        </p:nvSpPr>
        <p:spPr>
          <a:xfrm>
            <a:off x="3006500" y="1461408"/>
            <a:ext cx="2809124" cy="413555"/>
          </a:xfrm>
          <a:prstGeom prst="flowChartProcess">
            <a:avLst/>
          </a:prstGeom>
          <a:solidFill>
            <a:srgbClr val="FF6600"/>
          </a:solidFill>
          <a:ln w="12700" cap="rnd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Drivers</a:t>
            </a:r>
          </a:p>
        </p:txBody>
      </p:sp>
      <p:sp>
        <p:nvSpPr>
          <p:cNvPr id="43" name="Блок-схема: процесс 42">
            <a:extLst>
              <a:ext uri="{FF2B5EF4-FFF2-40B4-BE49-F238E27FC236}">
                <a16:creationId xmlns:a16="http://schemas.microsoft.com/office/drawing/2014/main" id="{21372B48-1ADC-4A20-A904-65DE38A104EB}"/>
              </a:ext>
            </a:extLst>
          </p:cNvPr>
          <p:cNvSpPr/>
          <p:nvPr/>
        </p:nvSpPr>
        <p:spPr>
          <a:xfrm>
            <a:off x="6464075" y="1461407"/>
            <a:ext cx="2466633" cy="413556"/>
          </a:xfrm>
          <a:prstGeom prst="flowChartProcess">
            <a:avLst/>
          </a:prstGeom>
          <a:solidFill>
            <a:srgbClr val="FF6600"/>
          </a:solidFill>
          <a:ln w="12700" cap="rnd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SCOPE</a:t>
            </a:r>
          </a:p>
        </p:txBody>
      </p:sp>
      <p:sp>
        <p:nvSpPr>
          <p:cNvPr id="47" name="Текст 1">
            <a:extLst>
              <a:ext uri="{FF2B5EF4-FFF2-40B4-BE49-F238E27FC236}">
                <a16:creationId xmlns:a16="http://schemas.microsoft.com/office/drawing/2014/main" id="{E5A7E5C8-8FBB-4964-9AD5-178622356DA0}"/>
              </a:ext>
            </a:extLst>
          </p:cNvPr>
          <p:cNvSpPr txBox="1">
            <a:spLocks/>
          </p:cNvSpPr>
          <p:nvPr/>
        </p:nvSpPr>
        <p:spPr>
          <a:xfrm>
            <a:off x="6494270" y="2196884"/>
            <a:ext cx="2466633" cy="372041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519488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933" b="1" i="0" kern="1200" baseline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844168" indent="-324680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2pPr>
            <a:lvl3pPr marL="129872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3pPr>
            <a:lvl4pPr marL="1818208" indent="-259744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4pPr>
            <a:lvl5pPr marL="2337696" indent="-259744" algn="l" defTabSz="519488" rtl="0" eaLnBrk="1" latinLnBrk="0" hangingPunct="1">
              <a:spcBef>
                <a:spcPct val="20000"/>
              </a:spcBef>
              <a:buFont typeface="Arial"/>
              <a:buChar char="»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5pPr>
            <a:lvl6pPr marL="2857185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673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616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650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 list of materials ZRAW, ZPAC, ZSEM, ZFIN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 MRP settings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materials via MRP CONTR</a:t>
            </a:r>
            <a:endParaRPr lang="ru-RU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 the process of local MCD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Administrate MM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 Production Planning 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Блок-схема: процесс 50">
            <a:extLst>
              <a:ext uri="{FF2B5EF4-FFF2-40B4-BE49-F238E27FC236}">
                <a16:creationId xmlns:a16="http://schemas.microsoft.com/office/drawing/2014/main" id="{0CD33BA8-5DA0-4362-998E-B56FFB1C8DA8}"/>
              </a:ext>
            </a:extLst>
          </p:cNvPr>
          <p:cNvSpPr/>
          <p:nvPr/>
        </p:nvSpPr>
        <p:spPr>
          <a:xfrm>
            <a:off x="9397775" y="1461408"/>
            <a:ext cx="2466633" cy="413556"/>
          </a:xfrm>
          <a:prstGeom prst="flowChartProcess">
            <a:avLst/>
          </a:prstGeom>
          <a:solidFill>
            <a:srgbClr val="FF6600"/>
          </a:solidFill>
          <a:ln w="12700" cap="rnd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Expected Result</a:t>
            </a:r>
          </a:p>
        </p:txBody>
      </p:sp>
      <p:sp>
        <p:nvSpPr>
          <p:cNvPr id="52" name="Текст 1">
            <a:extLst>
              <a:ext uri="{FF2B5EF4-FFF2-40B4-BE49-F238E27FC236}">
                <a16:creationId xmlns:a16="http://schemas.microsoft.com/office/drawing/2014/main" id="{D0C25E64-59F7-44BB-9269-CA8C09F649F9}"/>
              </a:ext>
            </a:extLst>
          </p:cNvPr>
          <p:cNvSpPr txBox="1">
            <a:spLocks/>
          </p:cNvSpPr>
          <p:nvPr/>
        </p:nvSpPr>
        <p:spPr>
          <a:xfrm>
            <a:off x="9397775" y="2203017"/>
            <a:ext cx="2466633" cy="40739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519488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933" b="1" i="0" kern="1200" baseline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844168" indent="-324680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2pPr>
            <a:lvl3pPr marL="129872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3pPr>
            <a:lvl4pPr marL="1818208" indent="-259744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4pPr>
            <a:lvl5pPr marL="2337696" indent="-259744" algn="l" defTabSz="519488" rtl="0" eaLnBrk="1" latinLnBrk="0" hangingPunct="1">
              <a:spcBef>
                <a:spcPct val="20000"/>
              </a:spcBef>
              <a:buFont typeface="Arial"/>
              <a:buChar char="»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5pPr>
            <a:lvl6pPr marL="2857185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673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616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650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 Picture of short-term planning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Better stock situation, no overstock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Better Supply-Chain planning – frequency, transport costs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 result could be estimated after project done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15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">
            <a:extLst>
              <a:ext uri="{FF2B5EF4-FFF2-40B4-BE49-F238E27FC236}">
                <a16:creationId xmlns:a16="http://schemas.microsoft.com/office/drawing/2014/main" id="{1E96D1CD-AF64-4971-9213-F120627997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125" y="112089"/>
            <a:ext cx="10634671" cy="71286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100-days Map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Inbound and outbound Logistics Review</a:t>
            </a:r>
          </a:p>
          <a:p>
            <a:endParaRPr lang="ru-RU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Блок-схема: ссылка на другую страницу 59">
            <a:extLst>
              <a:ext uri="{FF2B5EF4-FFF2-40B4-BE49-F238E27FC236}">
                <a16:creationId xmlns:a16="http://schemas.microsoft.com/office/drawing/2014/main" id="{72FE6BB1-07A5-47C3-897E-E5A073931871}"/>
              </a:ext>
            </a:extLst>
          </p:cNvPr>
          <p:cNvSpPr/>
          <p:nvPr/>
        </p:nvSpPr>
        <p:spPr>
          <a:xfrm>
            <a:off x="179982" y="1475016"/>
            <a:ext cx="2390776" cy="4978244"/>
          </a:xfrm>
          <a:prstGeom prst="flowChartOffpageConnector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041961-BAB6-45F7-B772-B05703C6D070}"/>
              </a:ext>
            </a:extLst>
          </p:cNvPr>
          <p:cNvSpPr txBox="1"/>
          <p:nvPr/>
        </p:nvSpPr>
        <p:spPr>
          <a:xfrm>
            <a:off x="179982" y="1465733"/>
            <a:ext cx="2466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</a:rPr>
              <a:t>Inbound and outbound Logistics Review</a:t>
            </a:r>
            <a:endParaRPr lang="ru-RU" sz="1600" b="1" dirty="0">
              <a:solidFill>
                <a:srgbClr val="00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B287730-89C7-4EAB-806A-5DD404DA3F36}"/>
              </a:ext>
            </a:extLst>
          </p:cNvPr>
          <p:cNvSpPr txBox="1"/>
          <p:nvPr/>
        </p:nvSpPr>
        <p:spPr>
          <a:xfrm>
            <a:off x="142053" y="2268049"/>
            <a:ext cx="2466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Logistics Costs Reduction</a:t>
            </a:r>
          </a:p>
          <a:p>
            <a:pPr algn="ctr"/>
            <a:endParaRPr lang="ru-RU" sz="1600" dirty="0">
              <a:solidFill>
                <a:srgbClr val="0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AD6A4D-3D9E-469E-B2C8-109EA293FAC7}"/>
              </a:ext>
            </a:extLst>
          </p:cNvPr>
          <p:cNvSpPr txBox="1"/>
          <p:nvPr/>
        </p:nvSpPr>
        <p:spPr>
          <a:xfrm>
            <a:off x="104125" y="3999627"/>
            <a:ext cx="2466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Q4 2021-Q1 2022</a:t>
            </a:r>
            <a:endParaRPr lang="ru-RU" sz="1600" dirty="0">
              <a:solidFill>
                <a:srgbClr val="00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DF6F1A7-3B62-4C7B-A480-CFDB4202A7B5}"/>
              </a:ext>
            </a:extLst>
          </p:cNvPr>
          <p:cNvSpPr txBox="1"/>
          <p:nvPr/>
        </p:nvSpPr>
        <p:spPr>
          <a:xfrm>
            <a:off x="104125" y="4514978"/>
            <a:ext cx="2466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Inbound transport tariffs</a:t>
            </a:r>
            <a:r>
              <a:rPr lang="ru-RU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review </a:t>
            </a:r>
          </a:p>
          <a:p>
            <a:pPr marL="228600" indent="-228600" algn="ctr"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Online Auctions usage </a:t>
            </a:r>
          </a:p>
          <a:p>
            <a:pPr marL="228600" indent="-228600" algn="ctr"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Outbound Transport Strategy</a:t>
            </a:r>
          </a:p>
          <a:p>
            <a:pPr marL="228600" indent="-228600" algn="ctr"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Limits review</a:t>
            </a:r>
          </a:p>
          <a:p>
            <a:pPr marL="228600" indent="-228600" algn="ctr">
              <a:buAutoNum type="arabicPeriod"/>
            </a:pPr>
            <a:endParaRPr lang="ru-RU" sz="1200" dirty="0">
              <a:solidFill>
                <a:srgbClr val="000000"/>
              </a:solidFill>
            </a:endParaRPr>
          </a:p>
        </p:txBody>
      </p:sp>
      <p:pic>
        <p:nvPicPr>
          <p:cNvPr id="66" name="Рисунок 65" descr="Изображение выглядит как человек, мужчина, сте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99F2F1B6-DD1D-4A44-8DF3-A198A7EA1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82" y="3158810"/>
            <a:ext cx="690966" cy="726548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BDA16A27-8039-45F0-97FF-8DD56982B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548" y="3175805"/>
            <a:ext cx="698935" cy="715663"/>
          </a:xfrm>
          <a:prstGeom prst="rect">
            <a:avLst/>
          </a:prstGeom>
        </p:spPr>
      </p:pic>
      <p:sp>
        <p:nvSpPr>
          <p:cNvPr id="38" name="Текст 1">
            <a:extLst>
              <a:ext uri="{FF2B5EF4-FFF2-40B4-BE49-F238E27FC236}">
                <a16:creationId xmlns:a16="http://schemas.microsoft.com/office/drawing/2014/main" id="{17842E17-BED5-4D14-B7FA-56FA1BBE1B70}"/>
              </a:ext>
            </a:extLst>
          </p:cNvPr>
          <p:cNvSpPr txBox="1">
            <a:spLocks/>
          </p:cNvSpPr>
          <p:nvPr/>
        </p:nvSpPr>
        <p:spPr>
          <a:xfrm>
            <a:off x="3006500" y="2251763"/>
            <a:ext cx="2809124" cy="372041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519488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933" b="1" i="0" kern="1200" baseline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844168" indent="-324680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2pPr>
            <a:lvl3pPr marL="129872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3pPr>
            <a:lvl4pPr marL="1818208" indent="-259744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4pPr>
            <a:lvl5pPr marL="2337696" indent="-259744" algn="l" defTabSz="519488" rtl="0" eaLnBrk="1" latinLnBrk="0" hangingPunct="1">
              <a:spcBef>
                <a:spcPct val="20000"/>
              </a:spcBef>
              <a:buFont typeface="Arial"/>
              <a:buChar char="»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5pPr>
            <a:lvl6pPr marL="2857185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673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616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650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 update of transport tariffs done 2017-2018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actual transport limits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Lack of transport strategy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regular transport report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Potential to improve logistics schemes</a:t>
            </a:r>
          </a:p>
        </p:txBody>
      </p:sp>
      <p:sp>
        <p:nvSpPr>
          <p:cNvPr id="42" name="Блок-схема: процесс 41">
            <a:extLst>
              <a:ext uri="{FF2B5EF4-FFF2-40B4-BE49-F238E27FC236}">
                <a16:creationId xmlns:a16="http://schemas.microsoft.com/office/drawing/2014/main" id="{A1442421-4A41-4A02-B088-7DB27D5C899D}"/>
              </a:ext>
            </a:extLst>
          </p:cNvPr>
          <p:cNvSpPr/>
          <p:nvPr/>
        </p:nvSpPr>
        <p:spPr>
          <a:xfrm>
            <a:off x="3006500" y="1461408"/>
            <a:ext cx="2809124" cy="413555"/>
          </a:xfrm>
          <a:prstGeom prst="flowChartProcess">
            <a:avLst/>
          </a:prstGeom>
          <a:solidFill>
            <a:srgbClr val="FF6600"/>
          </a:solidFill>
          <a:ln w="12700" cap="rnd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Drivers</a:t>
            </a:r>
          </a:p>
        </p:txBody>
      </p:sp>
      <p:sp>
        <p:nvSpPr>
          <p:cNvPr id="43" name="Блок-схема: процесс 42">
            <a:extLst>
              <a:ext uri="{FF2B5EF4-FFF2-40B4-BE49-F238E27FC236}">
                <a16:creationId xmlns:a16="http://schemas.microsoft.com/office/drawing/2014/main" id="{8E77A7FB-8A67-4236-B583-9C7CDF8884D0}"/>
              </a:ext>
            </a:extLst>
          </p:cNvPr>
          <p:cNvSpPr/>
          <p:nvPr/>
        </p:nvSpPr>
        <p:spPr>
          <a:xfrm>
            <a:off x="6464075" y="1461407"/>
            <a:ext cx="2466633" cy="413556"/>
          </a:xfrm>
          <a:prstGeom prst="flowChartProcess">
            <a:avLst/>
          </a:prstGeom>
          <a:solidFill>
            <a:srgbClr val="FF6600"/>
          </a:solidFill>
          <a:ln w="12700" cap="rnd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SCOPE</a:t>
            </a:r>
          </a:p>
        </p:txBody>
      </p:sp>
      <p:sp>
        <p:nvSpPr>
          <p:cNvPr id="47" name="Текст 1">
            <a:extLst>
              <a:ext uri="{FF2B5EF4-FFF2-40B4-BE49-F238E27FC236}">
                <a16:creationId xmlns:a16="http://schemas.microsoft.com/office/drawing/2014/main" id="{0787179C-C687-4A72-8EE5-1EF98959F478}"/>
              </a:ext>
            </a:extLst>
          </p:cNvPr>
          <p:cNvSpPr txBox="1">
            <a:spLocks/>
          </p:cNvSpPr>
          <p:nvPr/>
        </p:nvSpPr>
        <p:spPr>
          <a:xfrm>
            <a:off x="6494270" y="2196884"/>
            <a:ext cx="2466633" cy="372041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519488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933" b="1" i="0" kern="1200" baseline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844168" indent="-324680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2pPr>
            <a:lvl3pPr marL="129872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3pPr>
            <a:lvl4pPr marL="1818208" indent="-259744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4pPr>
            <a:lvl5pPr marL="2337696" indent="-259744" algn="l" defTabSz="519488" rtl="0" eaLnBrk="1" latinLnBrk="0" hangingPunct="1">
              <a:spcBef>
                <a:spcPct val="20000"/>
              </a:spcBef>
              <a:buFont typeface="Arial"/>
              <a:buChar char="»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5pPr>
            <a:lvl6pPr marL="2857185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673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616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650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 actual tariffs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Compare the tariffs by regions, Federal Districts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Choose the best proposals for each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region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ship-to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Switch cross-dock flows to pick-up from Bor</a:t>
            </a:r>
          </a:p>
          <a:p>
            <a:pPr marL="457200" indent="-457200">
              <a:buAutoNum type="arabicPeriod" startAt="5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Transport strategy</a:t>
            </a:r>
          </a:p>
          <a:p>
            <a:pPr marL="457200" indent="-457200">
              <a:buAutoNum type="arabicPeriod" startAt="5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Auction Transport Ordering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Блок-схема: процесс 50">
            <a:extLst>
              <a:ext uri="{FF2B5EF4-FFF2-40B4-BE49-F238E27FC236}">
                <a16:creationId xmlns:a16="http://schemas.microsoft.com/office/drawing/2014/main" id="{454C9AB3-1E99-4B28-9BD8-5EE0478C27AC}"/>
              </a:ext>
            </a:extLst>
          </p:cNvPr>
          <p:cNvSpPr/>
          <p:nvPr/>
        </p:nvSpPr>
        <p:spPr>
          <a:xfrm>
            <a:off x="9397775" y="1461408"/>
            <a:ext cx="2466633" cy="413556"/>
          </a:xfrm>
          <a:prstGeom prst="flowChartProcess">
            <a:avLst/>
          </a:prstGeom>
          <a:solidFill>
            <a:srgbClr val="FF6600"/>
          </a:solidFill>
          <a:ln w="12700" cap="rnd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Expected Result</a:t>
            </a:r>
          </a:p>
        </p:txBody>
      </p:sp>
      <p:sp>
        <p:nvSpPr>
          <p:cNvPr id="52" name="Текст 1">
            <a:extLst>
              <a:ext uri="{FF2B5EF4-FFF2-40B4-BE49-F238E27FC236}">
                <a16:creationId xmlns:a16="http://schemas.microsoft.com/office/drawing/2014/main" id="{1E3860AD-CE6E-4145-9BCA-434975979F99}"/>
              </a:ext>
            </a:extLst>
          </p:cNvPr>
          <p:cNvSpPr txBox="1">
            <a:spLocks/>
          </p:cNvSpPr>
          <p:nvPr/>
        </p:nvSpPr>
        <p:spPr>
          <a:xfrm>
            <a:off x="9397775" y="2203017"/>
            <a:ext cx="2466633" cy="40739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519488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933" b="1" i="0" kern="1200" baseline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844168" indent="-324680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2pPr>
            <a:lvl3pPr marL="129872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3pPr>
            <a:lvl4pPr marL="1818208" indent="-259744" algn="l" defTabSz="519488" rtl="0" eaLnBrk="1" latinLnBrk="0" hangingPunct="1">
              <a:spcBef>
                <a:spcPct val="20000"/>
              </a:spcBef>
              <a:buFont typeface="Arial"/>
              <a:buChar char="–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4pPr>
            <a:lvl5pPr marL="2337696" indent="-259744" algn="l" defTabSz="519488" rtl="0" eaLnBrk="1" latinLnBrk="0" hangingPunct="1">
              <a:spcBef>
                <a:spcPct val="20000"/>
              </a:spcBef>
              <a:buFont typeface="Arial"/>
              <a:buChar char="»"/>
              <a:defRPr sz="8400" b="1" kern="1200">
                <a:solidFill>
                  <a:srgbClr val="E42312"/>
                </a:solidFill>
                <a:latin typeface="+mn-lt"/>
                <a:ea typeface="+mn-ea"/>
                <a:cs typeface="+mn-cs"/>
              </a:defRPr>
            </a:lvl5pPr>
            <a:lvl6pPr marL="2857185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76673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96161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5650" indent="-259744" algn="l" defTabSz="519488" rtl="0" eaLnBrk="1" latinLnBrk="0" hangingPunct="1">
              <a:spcBef>
                <a:spcPct val="20000"/>
              </a:spcBef>
              <a:buFont typeface="Arial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Cost Saving till 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5%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initial run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Forwarder map for direct and cross-doc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Monthly transport reporting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088442"/>
      </p:ext>
    </p:extLst>
  </p:cSld>
  <p:clrMapOvr>
    <a:masterClrMapping/>
  </p:clrMapOvr>
</p:sld>
</file>

<file path=ppt/theme/theme1.xml><?xml version="1.0" encoding="utf-8"?>
<a:theme xmlns:a="http://schemas.openxmlformats.org/drawingml/2006/main" name="16_9_GB_Foods_Template-PNG">
  <a:themeElements>
    <a:clrScheme name="Custom 6">
      <a:dk1>
        <a:srgbClr val="555555"/>
      </a:dk1>
      <a:lt1>
        <a:sysClr val="window" lastClr="FFFFFF"/>
      </a:lt1>
      <a:dk2>
        <a:srgbClr val="555555"/>
      </a:dk2>
      <a:lt2>
        <a:srgbClr val="FFFFFF"/>
      </a:lt2>
      <a:accent1>
        <a:srgbClr val="FF683C"/>
      </a:accent1>
      <a:accent2>
        <a:srgbClr val="BABABA"/>
      </a:accent2>
      <a:accent3>
        <a:srgbClr val="FF683C"/>
      </a:accent3>
      <a:accent4>
        <a:srgbClr val="BABABA"/>
      </a:accent4>
      <a:accent5>
        <a:srgbClr val="FF683C"/>
      </a:accent5>
      <a:accent6>
        <a:srgbClr val="BABABA"/>
      </a:accent6>
      <a:hlink>
        <a:srgbClr val="FF683C"/>
      </a:hlink>
      <a:folHlink>
        <a:srgbClr val="BABAB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orpDocumentDescription xmlns="d089bc85-e410-4047-b5f6-43e049a84e0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GBST Corporate Document" ma:contentTypeID="0x010100E806CBBB69854097A8C19C7D143576B300D95C4695A8FB4B44911D96D243856E800058AABBF9EC3CBF44BE0AA152AC45FB57" ma:contentTypeVersion="1" ma:contentTypeDescription="" ma:contentTypeScope="" ma:versionID="983615e21fd08503ab3e0707b8a5a920">
  <xsd:schema xmlns:xsd="http://www.w3.org/2001/XMLSchema" xmlns:p="http://schemas.microsoft.com/office/2006/metadata/properties" xmlns:ns2="d089bc85-e410-4047-b5f6-43e049a84e01" targetNamespace="http://schemas.microsoft.com/office/2006/metadata/properties" ma:root="true" ma:fieldsID="36e1ff59ab90b4019d52962778438071" ns2:_="">
    <xsd:import namespace="d089bc85-e410-4047-b5f6-43e049a84e01"/>
    <xsd:element name="properties">
      <xsd:complexType>
        <xsd:sequence>
          <xsd:element name="documentManagement">
            <xsd:complexType>
              <xsd:all>
                <xsd:element ref="ns2:CorpDocumentDescript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d089bc85-e410-4047-b5f6-43e049a84e01" elementFormDefault="qualified">
    <xsd:import namespace="http://schemas.microsoft.com/office/2006/documentManagement/types"/>
    <xsd:element name="CorpDocumentDescription" ma:index="8" nillable="true" ma:displayName="Brief Description" ma:internalName="CorpDocumentDescription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180FA27-15FB-4F65-B6C0-ED3262BBCB4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d089bc85-e410-4047-b5f6-43e049a84e01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430074A-4C3F-417C-93B7-2015C73807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345E6E-5823-4B12-9CF4-27326A958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89bc85-e410-4047-b5f6-43e049a84e01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16_9_GB_Foods_Template-PNG</Template>
  <TotalTime>35663</TotalTime>
  <Words>1612</Words>
  <Application>Microsoft Office PowerPoint</Application>
  <PresentationFormat>Широкоэкранный</PresentationFormat>
  <Paragraphs>314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Verdana</vt:lpstr>
      <vt:lpstr>16_9_GB_Foods_Template-PNG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Template: 16_9_GBfoods</dc:title>
  <dc:creator>Garcia, Servando</dc:creator>
  <cp:lastModifiedBy>Kochin, Dmitry</cp:lastModifiedBy>
  <cp:revision>1602</cp:revision>
  <cp:lastPrinted>2018-01-30T06:10:53Z</cp:lastPrinted>
  <dcterms:created xsi:type="dcterms:W3CDTF">2015-05-26T12:54:57Z</dcterms:created>
  <dcterms:modified xsi:type="dcterms:W3CDTF">2021-11-24T07:42:52Z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0x010100E806CBBB69854097A8C19C7D143576B300D95C4695A8FB4B44911D96D243856E800058AABBF9EC3CBF44BE0AA152AC45FB57</vt:lpwstr>
  </property>
</Properties>
</file>