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109" r:id="rId5"/>
  </p:sldIdLst>
  <p:sldSz cx="17068800" cy="9601200"/>
  <p:notesSz cx="14301788" cy="9926638"/>
  <p:defaultTextStyle>
    <a:defPPr>
      <a:defRPr lang="en-US"/>
    </a:defPPr>
    <a:lvl1pPr marL="0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1pPr>
    <a:lvl2pPr marL="610918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2pPr>
    <a:lvl3pPr marL="1221837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3pPr>
    <a:lvl4pPr marL="1832755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4pPr>
    <a:lvl5pPr marL="2443672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5pPr>
    <a:lvl6pPr marL="305458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6pPr>
    <a:lvl7pPr marL="366550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7pPr>
    <a:lvl8pPr marL="4276426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8pPr>
    <a:lvl9pPr marL="4887344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  <a:srgbClr val="FF6600"/>
    <a:srgbClr val="FC50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227C0-4C78-40B9-9962-56902986DE50}" v="13" dt="2021-09-21T06:59:1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3957" autoAdjust="0"/>
  </p:normalViewPr>
  <p:slideViewPr>
    <p:cSldViewPr snapToGrid="0" snapToObjects="1">
      <p:cViewPr varScale="1">
        <p:scale>
          <a:sx n="82" d="100"/>
          <a:sy n="82" d="100"/>
        </p:scale>
        <p:origin x="564" y="96"/>
      </p:cViewPr>
      <p:guideLst>
        <p:guide orient="horz" pos="3024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zhina, Valentina" userId="7da1c1a4-7626-4cfd-8694-23329dd11080" providerId="ADAL" clId="{202227C0-4C78-40B9-9962-56902986DE50}"/>
    <pc:docChg chg="undo custSel modSld">
      <pc:chgData name="Bazhina, Valentina" userId="7da1c1a4-7626-4cfd-8694-23329dd11080" providerId="ADAL" clId="{202227C0-4C78-40B9-9962-56902986DE50}" dt="2021-09-21T06:59:24.959" v="269" actId="1076"/>
      <pc:docMkLst>
        <pc:docMk/>
      </pc:docMkLst>
      <pc:sldChg chg="addSp delSp modSp mod">
        <pc:chgData name="Bazhina, Valentina" userId="7da1c1a4-7626-4cfd-8694-23329dd11080" providerId="ADAL" clId="{202227C0-4C78-40B9-9962-56902986DE50}" dt="2021-09-21T06:59:24.959" v="269" actId="1076"/>
        <pc:sldMkLst>
          <pc:docMk/>
          <pc:sldMk cId="891396892" sldId="2109"/>
        </pc:sldMkLst>
        <pc:spChg chg="add del mod">
          <ac:chgData name="Bazhina, Valentina" userId="7da1c1a4-7626-4cfd-8694-23329dd11080" providerId="ADAL" clId="{202227C0-4C78-40B9-9962-56902986DE50}" dt="2021-09-21T06:57:49.599" v="265"/>
          <ac:spMkLst>
            <pc:docMk/>
            <pc:sldMk cId="891396892" sldId="2109"/>
            <ac:spMk id="4" creationId="{62F9DB44-1496-4F95-AE05-F62339F02F4B}"/>
          </ac:spMkLst>
        </pc:spChg>
        <pc:spChg chg="mod">
          <ac:chgData name="Bazhina, Valentina" userId="7da1c1a4-7626-4cfd-8694-23329dd11080" providerId="ADAL" clId="{202227C0-4C78-40B9-9962-56902986DE50}" dt="2021-09-21T06:54:59.489" v="199" actId="20577"/>
          <ac:spMkLst>
            <pc:docMk/>
            <pc:sldMk cId="891396892" sldId="2109"/>
            <ac:spMk id="35" creationId="{FC97F459-73FF-4DEF-B12B-43E715022C9D}"/>
          </ac:spMkLst>
        </pc:spChg>
        <pc:spChg chg="add del">
          <ac:chgData name="Bazhina, Valentina" userId="7da1c1a4-7626-4cfd-8694-23329dd11080" providerId="ADAL" clId="{202227C0-4C78-40B9-9962-56902986DE50}" dt="2021-09-21T06:51:56.109" v="32" actId="478"/>
          <ac:spMkLst>
            <pc:docMk/>
            <pc:sldMk cId="891396892" sldId="2109"/>
            <ac:spMk id="90" creationId="{F483C44E-6EF8-480E-9821-D0F22867EE0B}"/>
          </ac:spMkLst>
        </pc:spChg>
        <pc:spChg chg="del">
          <ac:chgData name="Bazhina, Valentina" userId="7da1c1a4-7626-4cfd-8694-23329dd11080" providerId="ADAL" clId="{202227C0-4C78-40B9-9962-56902986DE50}" dt="2021-09-21T06:52:11.057" v="38" actId="478"/>
          <ac:spMkLst>
            <pc:docMk/>
            <pc:sldMk cId="891396892" sldId="2109"/>
            <ac:spMk id="108" creationId="{C1C1273E-A63C-4DBF-BB8A-D5AF4C2FA780}"/>
          </ac:spMkLst>
        </pc:spChg>
        <pc:spChg chg="del">
          <ac:chgData name="Bazhina, Valentina" userId="7da1c1a4-7626-4cfd-8694-23329dd11080" providerId="ADAL" clId="{202227C0-4C78-40B9-9962-56902986DE50}" dt="2021-09-21T06:51:06.810" v="25" actId="478"/>
          <ac:spMkLst>
            <pc:docMk/>
            <pc:sldMk cId="891396892" sldId="2109"/>
            <ac:spMk id="140" creationId="{0DECADD8-4982-4C97-9159-A043EADA73EA}"/>
          </ac:spMkLst>
        </pc:spChg>
        <pc:spChg chg="mod">
          <ac:chgData name="Bazhina, Valentina" userId="7da1c1a4-7626-4cfd-8694-23329dd11080" providerId="ADAL" clId="{202227C0-4C78-40B9-9962-56902986DE50}" dt="2021-09-21T06:56:15.036" v="248" actId="208"/>
          <ac:spMkLst>
            <pc:docMk/>
            <pc:sldMk cId="891396892" sldId="2109"/>
            <ac:spMk id="141" creationId="{A351A751-89A4-4056-A4D2-D677D562E27B}"/>
          </ac:spMkLst>
        </pc:spChg>
        <pc:spChg chg="add del">
          <ac:chgData name="Bazhina, Valentina" userId="7da1c1a4-7626-4cfd-8694-23329dd11080" providerId="ADAL" clId="{202227C0-4C78-40B9-9962-56902986DE50}" dt="2021-09-21T06:51:50.946" v="30" actId="478"/>
          <ac:spMkLst>
            <pc:docMk/>
            <pc:sldMk cId="891396892" sldId="2109"/>
            <ac:spMk id="148" creationId="{5D8A11EE-69D5-4099-9E1B-B63EC75A2341}"/>
          </ac:spMkLst>
        </pc:spChg>
        <pc:spChg chg="mod">
          <ac:chgData name="Bazhina, Valentina" userId="7da1c1a4-7626-4cfd-8694-23329dd11080" providerId="ADAL" clId="{202227C0-4C78-40B9-9962-56902986DE50}" dt="2021-09-21T06:52:38.671" v="84" actId="1076"/>
          <ac:spMkLst>
            <pc:docMk/>
            <pc:sldMk cId="891396892" sldId="2109"/>
            <ac:spMk id="149" creationId="{098345E1-A7E0-407F-B516-33DFB8832B44}"/>
          </ac:spMkLst>
        </pc:spChg>
        <pc:spChg chg="mod">
          <ac:chgData name="Bazhina, Valentina" userId="7da1c1a4-7626-4cfd-8694-23329dd11080" providerId="ADAL" clId="{202227C0-4C78-40B9-9962-56902986DE50}" dt="2021-09-21T06:56:02.351" v="247" actId="1076"/>
          <ac:spMkLst>
            <pc:docMk/>
            <pc:sldMk cId="891396892" sldId="2109"/>
            <ac:spMk id="150" creationId="{C8BC3F92-D91F-492A-92C3-6E80214CC642}"/>
          </ac:spMkLst>
        </pc:spChg>
        <pc:spChg chg="mod">
          <ac:chgData name="Bazhina, Valentina" userId="7da1c1a4-7626-4cfd-8694-23329dd11080" providerId="ADAL" clId="{202227C0-4C78-40B9-9962-56902986DE50}" dt="2021-09-21T06:56:49.856" v="252" actId="1076"/>
          <ac:spMkLst>
            <pc:docMk/>
            <pc:sldMk cId="891396892" sldId="2109"/>
            <ac:spMk id="151" creationId="{7E8D6EC9-5EBF-4131-8B9C-60126A6DD794}"/>
          </ac:spMkLst>
        </pc:spChg>
        <pc:spChg chg="mod">
          <ac:chgData name="Bazhina, Valentina" userId="7da1c1a4-7626-4cfd-8694-23329dd11080" providerId="ADAL" clId="{202227C0-4C78-40B9-9962-56902986DE50}" dt="2021-09-21T06:55:58.205" v="246" actId="1076"/>
          <ac:spMkLst>
            <pc:docMk/>
            <pc:sldMk cId="891396892" sldId="2109"/>
            <ac:spMk id="153" creationId="{47D7F2E0-32AC-48CF-AECC-279556F88305}"/>
          </ac:spMkLst>
        </pc:spChg>
        <pc:spChg chg="mod">
          <ac:chgData name="Bazhina, Valentina" userId="7da1c1a4-7626-4cfd-8694-23329dd11080" providerId="ADAL" clId="{202227C0-4C78-40B9-9962-56902986DE50}" dt="2021-09-21T06:57:08.236" v="261" actId="20577"/>
          <ac:spMkLst>
            <pc:docMk/>
            <pc:sldMk cId="891396892" sldId="2109"/>
            <ac:spMk id="154" creationId="{26943FFC-C551-4910-85E9-122530D0DD10}"/>
          </ac:spMkLst>
        </pc:spChg>
        <pc:spChg chg="add del">
          <ac:chgData name="Bazhina, Valentina" userId="7da1c1a4-7626-4cfd-8694-23329dd11080" providerId="ADAL" clId="{202227C0-4C78-40B9-9962-56902986DE50}" dt="2021-09-21T06:51:52.735" v="31" actId="478"/>
          <ac:spMkLst>
            <pc:docMk/>
            <pc:sldMk cId="891396892" sldId="2109"/>
            <ac:spMk id="157" creationId="{6D1108DC-F39D-4384-B429-174EC301CC48}"/>
          </ac:spMkLst>
        </pc:spChg>
        <pc:spChg chg="mod">
          <ac:chgData name="Bazhina, Valentina" userId="7da1c1a4-7626-4cfd-8694-23329dd11080" providerId="ADAL" clId="{202227C0-4C78-40B9-9962-56902986DE50}" dt="2021-09-21T06:52:57.911" v="141" actId="20577"/>
          <ac:spMkLst>
            <pc:docMk/>
            <pc:sldMk cId="891396892" sldId="2109"/>
            <ac:spMk id="158" creationId="{4E10288E-14B6-4EE5-866C-8098F06506E0}"/>
          </ac:spMkLst>
        </pc:spChg>
        <pc:spChg chg="del">
          <ac:chgData name="Bazhina, Valentina" userId="7da1c1a4-7626-4cfd-8694-23329dd11080" providerId="ADAL" clId="{202227C0-4C78-40B9-9962-56902986DE50}" dt="2021-09-21T06:49:43.967" v="1" actId="478"/>
          <ac:spMkLst>
            <pc:docMk/>
            <pc:sldMk cId="891396892" sldId="2109"/>
            <ac:spMk id="159" creationId="{094BB288-93D2-4BAB-A3F3-E94F995984ED}"/>
          </ac:spMkLst>
        </pc:spChg>
        <pc:picChg chg="add del">
          <ac:chgData name="Bazhina, Valentina" userId="7da1c1a4-7626-4cfd-8694-23329dd11080" providerId="ADAL" clId="{202227C0-4C78-40B9-9962-56902986DE50}" dt="2021-09-21T06:57:45.174" v="263"/>
          <ac:picMkLst>
            <pc:docMk/>
            <pc:sldMk cId="891396892" sldId="2109"/>
            <ac:picMk id="3" creationId="{395C0269-445D-4636-B81E-8FEEF05690FB}"/>
          </ac:picMkLst>
        </pc:picChg>
        <pc:picChg chg="add mod">
          <ac:chgData name="Bazhina, Valentina" userId="7da1c1a4-7626-4cfd-8694-23329dd11080" providerId="ADAL" clId="{202227C0-4C78-40B9-9962-56902986DE50}" dt="2021-09-21T06:59:24.959" v="269" actId="1076"/>
          <ac:picMkLst>
            <pc:docMk/>
            <pc:sldMk cId="891396892" sldId="2109"/>
            <ac:picMk id="5" creationId="{DAE8D068-C890-4936-B854-830ABBFE6808}"/>
          </ac:picMkLst>
        </pc:picChg>
        <pc:picChg chg="mod">
          <ac:chgData name="Bazhina, Valentina" userId="7da1c1a4-7626-4cfd-8694-23329dd11080" providerId="ADAL" clId="{202227C0-4C78-40B9-9962-56902986DE50}" dt="2021-09-21T06:52:06.477" v="37" actId="1076"/>
          <ac:picMkLst>
            <pc:docMk/>
            <pc:sldMk cId="891396892" sldId="2109"/>
            <ac:picMk id="6" creationId="{34287C2F-31AC-4E3C-BF54-59E7526E5FF5}"/>
          </ac:picMkLst>
        </pc:picChg>
        <pc:picChg chg="del">
          <ac:chgData name="Bazhina, Valentina" userId="7da1c1a4-7626-4cfd-8694-23329dd11080" providerId="ADAL" clId="{202227C0-4C78-40B9-9962-56902986DE50}" dt="2021-09-21T06:49:40.644" v="0" actId="478"/>
          <ac:picMkLst>
            <pc:docMk/>
            <pc:sldMk cId="891396892" sldId="2109"/>
            <ac:picMk id="57" creationId="{5D6EE6CC-80EE-477F-A0CA-F8B03F9688F0}"/>
          </ac:picMkLst>
        </pc:picChg>
        <pc:cxnChg chg="add del">
          <ac:chgData name="Bazhina, Valentina" userId="7da1c1a4-7626-4cfd-8694-23329dd11080" providerId="ADAL" clId="{202227C0-4C78-40B9-9962-56902986DE50}" dt="2021-09-21T06:52:00.243" v="36" actId="478"/>
          <ac:cxnSpMkLst>
            <pc:docMk/>
            <pc:sldMk cId="891396892" sldId="2109"/>
            <ac:cxnSpMk id="94" creationId="{D1A4BBED-10CF-4633-B8EB-7C3727CCDD76}"/>
          </ac:cxnSpMkLst>
        </pc:cxnChg>
        <pc:cxnChg chg="add del">
          <ac:chgData name="Bazhina, Valentina" userId="7da1c1a4-7626-4cfd-8694-23329dd11080" providerId="ADAL" clId="{202227C0-4C78-40B9-9962-56902986DE50}" dt="2021-09-21T06:51:59.065" v="35" actId="478"/>
          <ac:cxnSpMkLst>
            <pc:docMk/>
            <pc:sldMk cId="891396892" sldId="2109"/>
            <ac:cxnSpMk id="97" creationId="{5648D25A-FE4F-40EA-A007-DB6F7743A669}"/>
          </ac:cxnSpMkLst>
        </pc:cxnChg>
        <pc:cxnChg chg="add del">
          <ac:chgData name="Bazhina, Valentina" userId="7da1c1a4-7626-4cfd-8694-23329dd11080" providerId="ADAL" clId="{202227C0-4C78-40B9-9962-56902986DE50}" dt="2021-09-21T06:51:57.819" v="34" actId="478"/>
          <ac:cxnSpMkLst>
            <pc:docMk/>
            <pc:sldMk cId="891396892" sldId="2109"/>
            <ac:cxnSpMk id="106" creationId="{76077AE7-BF74-4D5E-8BAA-ABB82F50CFFE}"/>
          </ac:cxnSpMkLst>
        </pc:cxnChg>
        <pc:cxnChg chg="add del mod">
          <ac:chgData name="Bazhina, Valentina" userId="7da1c1a4-7626-4cfd-8694-23329dd11080" providerId="ADAL" clId="{202227C0-4C78-40B9-9962-56902986DE50}" dt="2021-09-21T06:51:56.886" v="33" actId="478"/>
          <ac:cxnSpMkLst>
            <pc:docMk/>
            <pc:sldMk cId="891396892" sldId="2109"/>
            <ac:cxnSpMk id="110" creationId="{913C1731-81D9-40EC-B514-C01AD6F70A1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CC79D3C2-B405-40C8-9D28-93EC3697CF5D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7CD8955C-C63B-4487-9339-17AD5B8E5B6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1241425"/>
            <a:ext cx="5957888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364" tIns="68182" rIns="136364" bIns="68182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430181" y="4777195"/>
            <a:ext cx="11441430" cy="3908614"/>
          </a:xfrm>
          <a:prstGeom prst="rect">
            <a:avLst/>
          </a:prstGeom>
        </p:spPr>
        <p:txBody>
          <a:bodyPr vert="horz" lIns="136364" tIns="68182" rIns="136364" bIns="6818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923077"/>
            <a:ext cx="17068800" cy="8664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2743"/>
            <a:ext cx="17068800" cy="8040810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6407" y="599673"/>
            <a:ext cx="10147400" cy="1433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6407" y="2176579"/>
            <a:ext cx="10147400" cy="4037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80" smtClean="0"/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09673" y="262962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804" y="1"/>
            <a:ext cx="11094715" cy="95984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0218" y="2"/>
            <a:ext cx="17053639" cy="96011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77119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977119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17716" y="3"/>
            <a:ext cx="14386160" cy="9601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5008" y="1"/>
            <a:ext cx="15349304" cy="96012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6650" y="-49999"/>
            <a:ext cx="3417228" cy="1698022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7302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7302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147131"/>
            <a:ext cx="14888540" cy="47471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960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960" b="1">
                <a:solidFill>
                  <a:srgbClr val="555555"/>
                </a:solidFill>
              </a:defRPr>
            </a:lvl2pPr>
            <a:lvl3pPr>
              <a:defRPr sz="1960" b="1">
                <a:solidFill>
                  <a:srgbClr val="555555"/>
                </a:solidFill>
              </a:defRPr>
            </a:lvl3pPr>
            <a:lvl4pPr>
              <a:defRPr sz="1960" b="1">
                <a:solidFill>
                  <a:srgbClr val="555555"/>
                </a:solidFill>
              </a:defRPr>
            </a:lvl4pPr>
            <a:lvl5pPr>
              <a:defRPr sz="1960" b="1">
                <a:solidFill>
                  <a:srgbClr val="555555"/>
                </a:solidFill>
              </a:defRPr>
            </a:lvl5pPr>
            <a:lvl6pPr>
              <a:defRPr sz="1960">
                <a:solidFill>
                  <a:srgbClr val="555555"/>
                </a:solidFill>
              </a:defRPr>
            </a:lvl6pPr>
            <a:lvl7pPr>
              <a:defRPr sz="1960">
                <a:solidFill>
                  <a:srgbClr val="555555"/>
                </a:solidFill>
              </a:defRPr>
            </a:lvl7pPr>
            <a:lvl8pPr>
              <a:defRPr sz="1960">
                <a:solidFill>
                  <a:srgbClr val="555555"/>
                </a:solidFill>
              </a:defRPr>
            </a:lvl8pPr>
            <a:lvl9pPr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823513" y="2981828"/>
            <a:ext cx="9133291" cy="52083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960" b="0" dirty="0">
                <a:solidFill>
                  <a:schemeClr val="accent1"/>
                </a:solidFill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960" b="0" dirty="0" err="1">
                <a:latin typeface="+mn-lt"/>
              </a:rPr>
              <a:t>Click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to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insert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subtitle</a:t>
            </a:r>
            <a:endParaRPr lang="es-ES_tradnl" sz="1960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10398273" y="2981825"/>
            <a:ext cx="6245368" cy="5286316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82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502662"/>
            <a:ext cx="9133291" cy="5494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960" b="0" dirty="0">
                <a:solidFill>
                  <a:srgbClr val="555555"/>
                </a:solidFill>
              </a:defRPr>
            </a:lvl1pPr>
            <a:lvl2pPr marL="545402" indent="0">
              <a:buNone/>
              <a:defRPr sz="1960" b="1">
                <a:solidFill>
                  <a:srgbClr val="555555"/>
                </a:solidFill>
              </a:defRPr>
            </a:lvl2pPr>
            <a:lvl3pPr marL="1090801" indent="0">
              <a:buNone/>
              <a:defRPr sz="1960" b="1">
                <a:solidFill>
                  <a:srgbClr val="555555"/>
                </a:solidFill>
              </a:defRPr>
            </a:lvl3pPr>
            <a:lvl4pPr marL="1636199" indent="0">
              <a:buNone/>
              <a:defRPr sz="1960" b="1">
                <a:solidFill>
                  <a:srgbClr val="555555"/>
                </a:solidFill>
              </a:defRPr>
            </a:lvl4pPr>
            <a:lvl5pPr marL="2181602" indent="0">
              <a:buNone/>
              <a:defRPr sz="1960" b="1">
                <a:solidFill>
                  <a:srgbClr val="555555"/>
                </a:solidFill>
              </a:defRPr>
            </a:lvl5pPr>
            <a:lvl6pPr marL="2727001" indent="0">
              <a:buNone/>
              <a:defRPr sz="1960">
                <a:solidFill>
                  <a:srgbClr val="555555"/>
                </a:solidFill>
              </a:defRPr>
            </a:lvl6pPr>
            <a:lvl7pPr marL="3272403" indent="0">
              <a:buNone/>
              <a:defRPr sz="1960">
                <a:solidFill>
                  <a:srgbClr val="555555"/>
                </a:solidFill>
              </a:defRPr>
            </a:lvl7pPr>
            <a:lvl8pPr marL="3817802" indent="0">
              <a:buNone/>
              <a:defRPr sz="1960">
                <a:solidFill>
                  <a:srgbClr val="555555"/>
                </a:solidFill>
              </a:defRPr>
            </a:lvl8pPr>
            <a:lvl9pPr marL="4363204" indent="0">
              <a:buNone/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531814" y="2240281"/>
            <a:ext cx="220385" cy="541051"/>
          </a:xfrm>
          <a:prstGeom prst="rect">
            <a:avLst/>
          </a:prstGeom>
          <a:noFill/>
        </p:spPr>
        <p:txBody>
          <a:bodyPr wrap="none" lIns="109095" tIns="54549" rIns="109095" bIns="54549" rtlCol="0">
            <a:spAutoFit/>
          </a:bodyPr>
          <a:lstStyle/>
          <a:p>
            <a:endParaRPr lang="en-US" sz="2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823353" y="2987041"/>
            <a:ext cx="14888697" cy="499618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7461822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1217002" y="3352716"/>
            <a:ext cx="14832412" cy="1279135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3573928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45462" rtl="0" eaLnBrk="1" latinLnBrk="0" hangingPunct="1">
        <a:spcBef>
          <a:spcPct val="0"/>
        </a:spcBef>
        <a:buNone/>
        <a:defRPr sz="5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097" indent="-409097" algn="l" defTabSz="545462" rtl="0" eaLnBrk="1" latinLnBrk="0" hangingPunct="1">
        <a:spcBef>
          <a:spcPct val="20000"/>
        </a:spcBef>
        <a:buFont typeface="Arial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86376" indent="-340914" algn="l" defTabSz="545462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63657" indent="-272731" algn="l" defTabSz="54546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118" indent="-272731" algn="l" defTabSz="545462" rtl="0" eaLnBrk="1" latinLnBrk="0" hangingPunct="1">
        <a:spcBef>
          <a:spcPct val="20000"/>
        </a:spcBef>
        <a:buFont typeface="Arial"/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4pPr>
      <a:lvl5pPr marL="2454581" indent="-272731" algn="l" defTabSz="545462" rtl="0" eaLnBrk="1" latinLnBrk="0" hangingPunct="1">
        <a:spcBef>
          <a:spcPct val="20000"/>
        </a:spcBef>
        <a:buFont typeface="Arial"/>
        <a:buChar char="»"/>
        <a:defRPr sz="2380" kern="1200">
          <a:solidFill>
            <a:schemeClr val="tx1"/>
          </a:solidFill>
          <a:latin typeface="+mn-lt"/>
          <a:ea typeface="+mn-ea"/>
          <a:cs typeface="+mn-cs"/>
        </a:defRPr>
      </a:lvl5pPr>
      <a:lvl6pPr marL="3000044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6pPr>
      <a:lvl7pPr marL="3545507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7pPr>
      <a:lvl8pPr marL="4090969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8pPr>
      <a:lvl9pPr marL="4636433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6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26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8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85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31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775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23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70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2EAB121-2B0A-4AF8-B386-69AFBE1A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87177"/>
              </p:ext>
            </p:extLst>
          </p:nvPr>
        </p:nvGraphicFramePr>
        <p:xfrm>
          <a:off x="609048" y="1961324"/>
          <a:ext cx="16066053" cy="681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52">
                  <a:extLst>
                    <a:ext uri="{9D8B030D-6E8A-4147-A177-3AD203B41FA5}">
                      <a16:colId xmlns:a16="http://schemas.microsoft.com/office/drawing/2014/main" val="3711860758"/>
                    </a:ext>
                  </a:extLst>
                </a:gridCol>
                <a:gridCol w="888916">
                  <a:extLst>
                    <a:ext uri="{9D8B030D-6E8A-4147-A177-3AD203B41FA5}">
                      <a16:colId xmlns:a16="http://schemas.microsoft.com/office/drawing/2014/main" val="3620677246"/>
                    </a:ext>
                  </a:extLst>
                </a:gridCol>
                <a:gridCol w="607875">
                  <a:extLst>
                    <a:ext uri="{9D8B030D-6E8A-4147-A177-3AD203B41FA5}">
                      <a16:colId xmlns:a16="http://schemas.microsoft.com/office/drawing/2014/main" val="3853881116"/>
                    </a:ext>
                  </a:extLst>
                </a:gridCol>
                <a:gridCol w="887694">
                  <a:extLst>
                    <a:ext uri="{9D8B030D-6E8A-4147-A177-3AD203B41FA5}">
                      <a16:colId xmlns:a16="http://schemas.microsoft.com/office/drawing/2014/main" val="4232237950"/>
                    </a:ext>
                  </a:extLst>
                </a:gridCol>
                <a:gridCol w="836482">
                  <a:extLst>
                    <a:ext uri="{9D8B030D-6E8A-4147-A177-3AD203B41FA5}">
                      <a16:colId xmlns:a16="http://schemas.microsoft.com/office/drawing/2014/main" val="379598911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177955410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4056780102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306855305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3802384662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4129221184"/>
                    </a:ext>
                  </a:extLst>
                </a:gridCol>
                <a:gridCol w="596378">
                  <a:extLst>
                    <a:ext uri="{9D8B030D-6E8A-4147-A177-3AD203B41FA5}">
                      <a16:colId xmlns:a16="http://schemas.microsoft.com/office/drawing/2014/main" val="2075708832"/>
                    </a:ext>
                  </a:extLst>
                </a:gridCol>
                <a:gridCol w="950084">
                  <a:extLst>
                    <a:ext uri="{9D8B030D-6E8A-4147-A177-3AD203B41FA5}">
                      <a16:colId xmlns:a16="http://schemas.microsoft.com/office/drawing/2014/main" val="2315175143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80955611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730730315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4293632118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776224816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929106385"/>
                    </a:ext>
                  </a:extLst>
                </a:gridCol>
                <a:gridCol w="1052265">
                  <a:extLst>
                    <a:ext uri="{9D8B030D-6E8A-4147-A177-3AD203B41FA5}">
                      <a16:colId xmlns:a16="http://schemas.microsoft.com/office/drawing/2014/main" val="379552202"/>
                    </a:ext>
                  </a:extLst>
                </a:gridCol>
                <a:gridCol w="494197">
                  <a:extLst>
                    <a:ext uri="{9D8B030D-6E8A-4147-A177-3AD203B41FA5}">
                      <a16:colId xmlns:a16="http://schemas.microsoft.com/office/drawing/2014/main" val="2193646340"/>
                    </a:ext>
                  </a:extLst>
                </a:gridCol>
              </a:tblGrid>
              <a:tr h="2544671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ru-RU" sz="1600" dirty="0">
                          <a:latin typeface="Trebuchet MS" panose="020B0603020202020204" pitchFamily="34" charset="0"/>
                        </a:rPr>
                        <a:t>Должность</a:t>
                      </a:r>
                    </a:p>
                    <a:p>
                      <a:pPr algn="ctr"/>
                      <a:r>
                        <a:rPr lang="ru-RU" sz="1600" dirty="0">
                          <a:latin typeface="Trebuchet MS" panose="020B0603020202020204" pitchFamily="34" charset="0"/>
                        </a:rPr>
                        <a:t>/Функция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000A1E"/>
                          </a:solidFill>
                        </a:rPr>
                        <a:t>Планирование, размещение заказа Поставщикам (</a:t>
                      </a:r>
                      <a:r>
                        <a:rPr lang="en-US" sz="1200" dirty="0">
                          <a:solidFill>
                            <a:srgbClr val="000A1E"/>
                          </a:solidFill>
                        </a:rPr>
                        <a:t>MRP CONTR</a:t>
                      </a:r>
                      <a:r>
                        <a:rPr lang="ru-RU" sz="1200" dirty="0">
                          <a:solidFill>
                            <a:srgbClr val="000A1E"/>
                          </a:solidFill>
                        </a:rPr>
                        <a:t>)</a:t>
                      </a:r>
                      <a:br>
                        <a:rPr lang="ru-RU" sz="1200" dirty="0">
                          <a:solidFill>
                            <a:srgbClr val="000A1E"/>
                          </a:solidFill>
                        </a:rPr>
                      </a:br>
                      <a:r>
                        <a:rPr lang="ru-RU" sz="1200" dirty="0">
                          <a:solidFill>
                            <a:srgbClr val="000A1E"/>
                          </a:solidFill>
                        </a:rPr>
                        <a:t>(3-8)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rgbClr val="000A1E"/>
                          </a:solidFill>
                        </a:rPr>
                        <a:t>Организация входящей поставки</a:t>
                      </a:r>
                      <a:r>
                        <a:rPr lang="en-US" sz="1200" dirty="0">
                          <a:solidFill>
                            <a:srgbClr val="000A1E"/>
                          </a:solidFill>
                        </a:rPr>
                        <a:t> (MRP CONTR)</a:t>
                      </a:r>
                      <a:r>
                        <a:rPr lang="ru-RU" sz="1200" dirty="0">
                          <a:solidFill>
                            <a:srgbClr val="000A1E"/>
                          </a:solidFill>
                        </a:rPr>
                        <a:t> (16-30)</a:t>
                      </a:r>
                    </a:p>
                    <a:p>
                      <a:endParaRPr lang="ru-RU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Рекламационная работа с Поставщиком</a:t>
                      </a:r>
                      <a:b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(32-37)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Согласование и проверка отгрузочных документов (Импорт)</a:t>
                      </a:r>
                      <a:b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(20-22)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Карантин ФИТО Контроль, получение сертификата, </a:t>
                      </a:r>
                      <a:r>
                        <a:rPr kumimoji="0" lang="ru-R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Ветконтроль</a:t>
                      </a:r>
                      <a:b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(25, 62-77 )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Таможенное Оформление (Импорт) (шаги 26-27)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Организация доставки товара с СВХ (шаги 27-28)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Операции связанные с приходом/возвратом товара +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(шаги 37-38, 51-52)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Операции на портале ВЕТИС, Меркурий, Гашение ВСД</a:t>
                      </a:r>
                      <a:b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(шаг 41)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Деблокировка счетов на оплату, Контроль оплаты счетов (шаги 44, 83, 101)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Подготовка Документов для Экспортного таможенного оформления (шаги 60-77)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Таможенное Оформление (Экспорт) (шаги 78-80)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Планирование и заказ транспорта. Оформление заявки (шаги 89-96)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Ведение Реестра Исходящего транспорта, взаимодействие со смежными структурами (шаг 96, ежедневно)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Создание транспортировки, фрахта, распределение, анализ затрат (шаги 98-99)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Прогон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MRP</a:t>
                      </a: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оценка состояния (еженедельно)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График прихода сырья на внешний склад, график входящих поступления на склад (ежемесячно, еженедельно)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Согласование Договоров и ДС (по факту получения)</a:t>
                      </a:r>
                    </a:p>
                    <a:p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315857564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r>
                        <a:rPr lang="ru-RU" sz="1300" b="1" dirty="0">
                          <a:solidFill>
                            <a:srgbClr val="000A1E"/>
                          </a:solidFill>
                          <a:latin typeface="Trebuchet MS" panose="020B0603020202020204" pitchFamily="34" charset="0"/>
                        </a:rPr>
                        <a:t>Начальник Отдела Логистики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18469"/>
                  </a:ext>
                </a:extLst>
              </a:tr>
              <a:tr h="88009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0A1E"/>
                          </a:solidFill>
                          <a:latin typeface="Trebuchet MS" panose="020B0603020202020204" pitchFamily="34" charset="0"/>
                        </a:rPr>
                        <a:t>Специалист по снабжению</a:t>
                      </a:r>
                    </a:p>
                    <a:p>
                      <a:endParaRPr lang="ru-RU" sz="1200" b="0" dirty="0">
                        <a:solidFill>
                          <a:srgbClr val="000A1E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00412"/>
                  </a:ext>
                </a:extLst>
              </a:tr>
              <a:tr h="71895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0A1E"/>
                          </a:solidFill>
                          <a:latin typeface="Trebuchet MS" panose="020B0603020202020204" pitchFamily="34" charset="0"/>
                        </a:rPr>
                        <a:t>Специалист по снабжению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80517"/>
                  </a:ext>
                </a:extLst>
              </a:tr>
              <a:tr h="734760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0A1E"/>
                          </a:solidFill>
                          <a:latin typeface="Trebuchet MS" panose="020B0603020202020204" pitchFamily="34" charset="0"/>
                        </a:rPr>
                        <a:t>Специалист по снабжению и ВЭД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06870"/>
                  </a:ext>
                </a:extLst>
              </a:tr>
              <a:tr h="135918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0A1E"/>
                          </a:solidFill>
                          <a:latin typeface="Trebuchet MS" panose="020B0603020202020204" pitchFamily="34" charset="0"/>
                        </a:rPr>
                        <a:t>Специалист по транспорту и складской логистике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0558"/>
                  </a:ext>
                </a:extLst>
              </a:tr>
            </a:tbl>
          </a:graphicData>
        </a:graphic>
      </p:graphicFrame>
      <p:pic>
        <p:nvPicPr>
          <p:cNvPr id="45" name="Рисунок 44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70CEC506-38A3-4725-81A3-2A1FE317067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71" y="5270593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Рисунок 45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40B6BD54-8772-4D89-811C-3EAC9F268C6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00" y="6031126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Рисунок 46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18E6112B-28FA-4C52-9347-0A5175CE4F7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05" y="6824714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Рисунок 47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CC0437A6-A282-490F-A043-1D30E4F475D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99" y="5267138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Рисунок 48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527FAE1C-584E-4840-8BD5-82883C7553F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56" y="6016248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Рисунок 4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4BF703D2-8FA3-4440-8AB9-05BF6E6E8A6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0" y="6837920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Рисунок 51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4FFFABD4-67C6-42D4-BF2D-98661C14DEE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1" y="5267138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Рисунок 52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CF4843B8-052F-4CF9-A7DF-CF9476BD8C0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1" y="6019476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Рисунок 53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60A44DF9-0A90-4D93-9FF7-3D8DDDDEEB8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83" y="6824714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Рисунок 55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402663F2-F1BD-4D20-A17A-1C743D3B1C9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63" y="6838139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Рисунок 56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154130AD-2D26-4321-8981-955CEDCE95EC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19" y="4514753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Рисунок 57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A94D9337-E135-4E63-B3BE-E194A34D21D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217" y="4517636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Рисунок 58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D108E23E-ED96-4A6C-863C-4AE870D63B6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41" y="5241079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Рисунок 59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60352B98-E9E0-49B8-A508-EDAF0F430F1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6" y="6021799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Рисунок 60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B0B45196-FC97-4F2C-A679-EB729A90B54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47" y="6813494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Рисунок 64" descr="галочка, флажок, компьютерные иконки">
            <a:extLst>
              <a:ext uri="{FF2B5EF4-FFF2-40B4-BE49-F238E27FC236}">
                <a16:creationId xmlns:a16="http://schemas.microsoft.com/office/drawing/2014/main" id="{2CF3C40F-DC6B-4135-B909-E56207F274C3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66" y="5981985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Рисунок 65" descr="галочка, флажок, компьютерные иконки">
            <a:extLst>
              <a:ext uri="{FF2B5EF4-FFF2-40B4-BE49-F238E27FC236}">
                <a16:creationId xmlns:a16="http://schemas.microsoft.com/office/drawing/2014/main" id="{DC79939E-AC93-42F5-BD26-C8AC34C7B8AA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94" y="5205695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Рисунок 66" descr="галочка, флажок, компьютерные иконки">
            <a:extLst>
              <a:ext uri="{FF2B5EF4-FFF2-40B4-BE49-F238E27FC236}">
                <a16:creationId xmlns:a16="http://schemas.microsoft.com/office/drawing/2014/main" id="{FECA92BE-2AF3-4683-8D67-3D3638952483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14" y="447160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Рисунок 67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DEFB21D6-E892-4BA8-B2A5-9D3456121FA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11" y="6824714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Рисунок 68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6A848FC5-0020-4B57-BED6-7F124AC31F8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32" y="4502835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Рисунок 6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5B3B72AE-9569-42BC-A0F3-3F316EFB223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08" y="6827378"/>
            <a:ext cx="569237" cy="45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Рисунок 70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4D64F212-C4F6-402F-9D04-71F83119F499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14" y="4479255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Рисунок 71" descr="галочка, флажок, компьютерные иконки">
            <a:extLst>
              <a:ext uri="{FF2B5EF4-FFF2-40B4-BE49-F238E27FC236}">
                <a16:creationId xmlns:a16="http://schemas.microsoft.com/office/drawing/2014/main" id="{66D24C99-1BB7-4423-B49C-0940940DF702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29" y="5942952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Рисунок 72" descr="галочка, флажок, компьютерные иконки">
            <a:extLst>
              <a:ext uri="{FF2B5EF4-FFF2-40B4-BE49-F238E27FC236}">
                <a16:creationId xmlns:a16="http://schemas.microsoft.com/office/drawing/2014/main" id="{9C65F7F1-FB35-419F-A0FB-815DF9C0E54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85" y="5205695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Рисунок 73" descr="галочка, флажок, компьютерные иконки">
            <a:extLst>
              <a:ext uri="{FF2B5EF4-FFF2-40B4-BE49-F238E27FC236}">
                <a16:creationId xmlns:a16="http://schemas.microsoft.com/office/drawing/2014/main" id="{686EB67F-10D2-455E-AD52-ACBB405C602D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07" y="7856193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Рисунок 74" descr="галочка, флажок, компьютерные иконки">
            <a:extLst>
              <a:ext uri="{FF2B5EF4-FFF2-40B4-BE49-F238E27FC236}">
                <a16:creationId xmlns:a16="http://schemas.microsoft.com/office/drawing/2014/main" id="{22A31FB5-4D5A-4520-BABF-0D635CFC1188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33" y="7855700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Рисунок 75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B7007A95-9039-42A9-BA89-DE7839477B0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522" y="525079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Рисунок 76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DC972B19-E85F-4409-859D-34CDFCCD0F4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585" y="5973674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Рисунок 77" descr="галочка, флажок, компьютерные иконки">
            <a:extLst>
              <a:ext uri="{FF2B5EF4-FFF2-40B4-BE49-F238E27FC236}">
                <a16:creationId xmlns:a16="http://schemas.microsoft.com/office/drawing/2014/main" id="{A9A177AD-F558-49F9-B87E-551EDF708AE8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61" y="6776696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Рисунок 89" descr="галочка, флажок, компьютерные иконки">
            <a:extLst>
              <a:ext uri="{FF2B5EF4-FFF2-40B4-BE49-F238E27FC236}">
                <a16:creationId xmlns:a16="http://schemas.microsoft.com/office/drawing/2014/main" id="{9AA0AEEB-7962-42CA-BF33-66D614B9A6F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96" y="447160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Рисунок 92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BB1B5476-C090-4B67-97E3-831E204C09A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63" y="5267138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Рисунок 93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FBA883F4-EDA0-4FBF-9228-0EBC482AAC5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63" y="599904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Рисунок 94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75E5773F-E02F-4E14-815D-C2FBCC4384E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05" y="4518178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Рисунок 95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3504DB2A-37ED-4A0D-B3E0-8F668F5E7C3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61" y="6804167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Рисунок 96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28139F54-0239-4ED7-BC16-1D2D25F979C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79" y="4505620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Рисунок 97" descr="галочка, флажок, компьютерные иконки">
            <a:extLst>
              <a:ext uri="{FF2B5EF4-FFF2-40B4-BE49-F238E27FC236}">
                <a16:creationId xmlns:a16="http://schemas.microsoft.com/office/drawing/2014/main" id="{8C1BEAB6-B173-45C1-A07F-F4C50A6A1B7E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494" y="5250795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Рисунок 98" descr="галочка, флажок, компьютерные иконки">
            <a:extLst>
              <a:ext uri="{FF2B5EF4-FFF2-40B4-BE49-F238E27FC236}">
                <a16:creationId xmlns:a16="http://schemas.microsoft.com/office/drawing/2014/main" id="{342D5703-85C1-418C-85EB-8DA0023EAC72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512" y="5951264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Рисунок 9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CBD334BE-08D1-48FF-A5DC-8CCC403E5A6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63" y="6838758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Рисунок 101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3C06ABF2-8FDC-463B-A0EE-0C23BAE6F42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156" y="6838139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Рисунок 102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3C0CF1A7-05CD-4DDA-8CDE-2D1ECFA7892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461" y="7951440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Рисунок 104" descr="галочка, флажок, компьютерные иконки">
            <a:extLst>
              <a:ext uri="{FF2B5EF4-FFF2-40B4-BE49-F238E27FC236}">
                <a16:creationId xmlns:a16="http://schemas.microsoft.com/office/drawing/2014/main" id="{C1C640A7-463B-41CC-8FD0-0F24843E9814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067" y="4436109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Рисунок 105" descr="галочка, флажок, компьютерные иконки">
            <a:extLst>
              <a:ext uri="{FF2B5EF4-FFF2-40B4-BE49-F238E27FC236}">
                <a16:creationId xmlns:a16="http://schemas.microsoft.com/office/drawing/2014/main" id="{454AAA42-998A-4D17-9995-E8E153962C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136" y="523641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Рисунок 106" descr="галочка, флажок, компьютерные иконки">
            <a:extLst>
              <a:ext uri="{FF2B5EF4-FFF2-40B4-BE49-F238E27FC236}">
                <a16:creationId xmlns:a16="http://schemas.microsoft.com/office/drawing/2014/main" id="{CE202B1E-4454-40C5-A1AB-50CB207A8DC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946" y="5985403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Рисунок 107" descr="галочка, флажок, компьютерные иконки">
            <a:extLst>
              <a:ext uri="{FF2B5EF4-FFF2-40B4-BE49-F238E27FC236}">
                <a16:creationId xmlns:a16="http://schemas.microsoft.com/office/drawing/2014/main" id="{DF04BD1E-7E67-41C9-B224-0F2DA0ECFBA2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55" y="680416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Рисунок 108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B15393C3-5A4F-44A9-871F-62EBE6C7577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741" y="4479255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Рисунок 109" descr="галочка, флажок, компьютерные иконки">
            <a:extLst>
              <a:ext uri="{FF2B5EF4-FFF2-40B4-BE49-F238E27FC236}">
                <a16:creationId xmlns:a16="http://schemas.microsoft.com/office/drawing/2014/main" id="{2C1876D6-1D81-4830-8A21-86F6B46E0F3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499" y="523641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Рисунок 110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34321825-C99C-47A4-B35C-2152661AB65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61" y="792493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Рисунок 112" descr="галочка, флажок, компьютерные иконки">
            <a:extLst>
              <a:ext uri="{FF2B5EF4-FFF2-40B4-BE49-F238E27FC236}">
                <a16:creationId xmlns:a16="http://schemas.microsoft.com/office/drawing/2014/main" id="{817CFDD4-831B-413E-9161-B81AF99A2CD4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298" y="4436109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Рисунок 116" descr="галочка, флажок, компьютерные иконки">
            <a:extLst>
              <a:ext uri="{FF2B5EF4-FFF2-40B4-BE49-F238E27FC236}">
                <a16:creationId xmlns:a16="http://schemas.microsoft.com/office/drawing/2014/main" id="{A1498AC9-833A-4198-8CE2-891C96742F6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367" y="523641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Рисунок 117" descr="галочка, флажок, компьютерные иконки">
            <a:extLst>
              <a:ext uri="{FF2B5EF4-FFF2-40B4-BE49-F238E27FC236}">
                <a16:creationId xmlns:a16="http://schemas.microsoft.com/office/drawing/2014/main" id="{E49DD817-9D1C-437C-9A83-A48901DB5203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77" y="5985403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Рисунок 118" descr="галочка, флажок, компьютерные иконки">
            <a:extLst>
              <a:ext uri="{FF2B5EF4-FFF2-40B4-BE49-F238E27FC236}">
                <a16:creationId xmlns:a16="http://schemas.microsoft.com/office/drawing/2014/main" id="{2A4FDF18-DC33-4AF2-821F-84160B42606E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86" y="680416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Рисунок 11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89E30CAD-D298-422E-830F-4CDAA17B376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307" y="792493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Рисунок 120" descr="галочка, флажок, компьютерные иконки">
            <a:extLst>
              <a:ext uri="{FF2B5EF4-FFF2-40B4-BE49-F238E27FC236}">
                <a16:creationId xmlns:a16="http://schemas.microsoft.com/office/drawing/2014/main" id="{8F1F3057-49F9-4342-8588-5EF0FA1F1CFF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344" y="4436109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Рисунок 121" descr="галочка, флажок, компьютерные иконки">
            <a:extLst>
              <a:ext uri="{FF2B5EF4-FFF2-40B4-BE49-F238E27FC236}">
                <a16:creationId xmlns:a16="http://schemas.microsoft.com/office/drawing/2014/main" id="{B3BFF390-AB98-4F1F-AADF-AE2103DB217F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413" y="523641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Рисунок 122" descr="галочка, флажок, компьютерные иконки">
            <a:extLst>
              <a:ext uri="{FF2B5EF4-FFF2-40B4-BE49-F238E27FC236}">
                <a16:creationId xmlns:a16="http://schemas.microsoft.com/office/drawing/2014/main" id="{71B88898-10B4-4B28-8762-D01149FAF43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23" y="5985403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Рисунок 123" descr="галочка, флажок, компьютерные иконки">
            <a:extLst>
              <a:ext uri="{FF2B5EF4-FFF2-40B4-BE49-F238E27FC236}">
                <a16:creationId xmlns:a16="http://schemas.microsoft.com/office/drawing/2014/main" id="{803404D4-E446-4C24-933C-31EEDDD9582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32" y="680416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Рисунок 124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B19AE480-1B5A-48C5-9129-7D8BAE956F1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746" y="5267137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Рисунок 125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E67D72FA-37E1-4FF3-8496-BF8193BB7BF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746" y="607375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Рисунок 126" descr="галочка, флажок, компьютерные иконки">
            <a:extLst>
              <a:ext uri="{FF2B5EF4-FFF2-40B4-BE49-F238E27FC236}">
                <a16:creationId xmlns:a16="http://schemas.microsoft.com/office/drawing/2014/main" id="{75366E4E-12BD-44FC-972A-9104D5A7992A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865" y="4420050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Рисунок 127" descr="галочка, флажок, компьютерные иконки">
            <a:extLst>
              <a:ext uri="{FF2B5EF4-FFF2-40B4-BE49-F238E27FC236}">
                <a16:creationId xmlns:a16="http://schemas.microsoft.com/office/drawing/2014/main" id="{3336D0E3-28AD-4D9F-883F-C080A893B65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799" y="6776697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Рисунок 128" descr="галочка, флажок, компьютерные иконки">
            <a:extLst>
              <a:ext uri="{FF2B5EF4-FFF2-40B4-BE49-F238E27FC236}">
                <a16:creationId xmlns:a16="http://schemas.microsoft.com/office/drawing/2014/main" id="{EC02CBEA-C54C-4A44-B001-D9C55372413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555" y="7863492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Рисунок 12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D786992E-5916-447C-B334-623C7BD88DD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556" y="5241079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Рисунок 130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73FE6F40-6AD5-4F6A-9FCA-25F84AC5D0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556" y="6037296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Рисунок 132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F5FB99B4-845D-4A39-8DFE-6FDBB4C9918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428" y="6838140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Рисунок 133" descr="галочка, флажок, компьютерные иконки">
            <a:extLst>
              <a:ext uri="{FF2B5EF4-FFF2-40B4-BE49-F238E27FC236}">
                <a16:creationId xmlns:a16="http://schemas.microsoft.com/office/drawing/2014/main" id="{A6F5C4AC-B017-4ED0-8344-4029E49A0D5C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519" y="7863492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Рисунок 134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8807E43A-4155-4D75-AE1B-9482C32ED95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836" y="4563035"/>
            <a:ext cx="569236" cy="4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Рисунок 135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30B21226-8742-49E0-93DE-73640AB66A66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444" y="5236417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Рисунок 136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157D3380-29C5-4681-9353-0D0B1DB7283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247" y="6028487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Рисунок 137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D5FF8A31-2769-4869-A78C-DDACCBEB7D20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27" y="6785338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Рисунок 138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10C213DB-34CA-439D-A2FE-9CF55839F2B2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166" y="7855700"/>
            <a:ext cx="522616" cy="466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D1DDF-D188-4C92-9596-B4D7250B5497}"/>
              </a:ext>
            </a:extLst>
          </p:cNvPr>
          <p:cNvSpPr txBox="1"/>
          <p:nvPr/>
        </p:nvSpPr>
        <p:spPr>
          <a:xfrm>
            <a:off x="1114374" y="1508488"/>
            <a:ext cx="241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A1E"/>
                </a:solidFill>
                <a:latin typeface="Trebuchet MS" panose="020B0603020202020204" pitchFamily="34" charset="0"/>
              </a:rPr>
              <a:t>Основная Функция</a:t>
            </a:r>
          </a:p>
        </p:txBody>
      </p:sp>
      <p:pic>
        <p:nvPicPr>
          <p:cNvPr id="140" name="Рисунок 139" descr="Галочка Afacere, другие, Разное, текст png | PNGEgg">
            <a:extLst>
              <a:ext uri="{FF2B5EF4-FFF2-40B4-BE49-F238E27FC236}">
                <a16:creationId xmlns:a16="http://schemas.microsoft.com/office/drawing/2014/main" id="{D740564F-7717-4D90-81B6-81E9D84381C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7" y="1444085"/>
            <a:ext cx="569237" cy="45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8A55E4E-7F6F-4E5C-9BC7-4B6DFF196DE9}"/>
              </a:ext>
            </a:extLst>
          </p:cNvPr>
          <p:cNvSpPr txBox="1"/>
          <p:nvPr/>
        </p:nvSpPr>
        <p:spPr>
          <a:xfrm>
            <a:off x="4719237" y="1258955"/>
            <a:ext cx="2418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A1E"/>
                </a:solidFill>
                <a:latin typeface="Trebuchet MS" panose="020B0603020202020204" pitchFamily="34" charset="0"/>
              </a:rPr>
              <a:t>Замещение в период отсутствия исполнителя основной функции</a:t>
            </a:r>
          </a:p>
        </p:txBody>
      </p:sp>
      <p:pic>
        <p:nvPicPr>
          <p:cNvPr id="144" name="Рисунок 143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09894687-6A18-4DA7-927D-F52BD78F154F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27" y="1394932"/>
            <a:ext cx="522616" cy="46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369E47B-D310-4B19-BD61-E426BCAC947A}"/>
              </a:ext>
            </a:extLst>
          </p:cNvPr>
          <p:cNvSpPr txBox="1"/>
          <p:nvPr/>
        </p:nvSpPr>
        <p:spPr>
          <a:xfrm>
            <a:off x="8973839" y="1338422"/>
            <a:ext cx="43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A1E"/>
                </a:solidFill>
                <a:latin typeface="Trebuchet MS" panose="020B0603020202020204" pitchFamily="34" charset="0"/>
              </a:rPr>
              <a:t>Требуется обязательное обучение функции для ее последующего освоения и замещения</a:t>
            </a:r>
          </a:p>
        </p:txBody>
      </p:sp>
      <p:pic>
        <p:nvPicPr>
          <p:cNvPr id="146" name="Рисунок 145" descr="галочка, флажок, компьютерные иконки">
            <a:extLst>
              <a:ext uri="{FF2B5EF4-FFF2-40B4-BE49-F238E27FC236}">
                <a16:creationId xmlns:a16="http://schemas.microsoft.com/office/drawing/2014/main" id="{767486B9-EDBE-4BCF-A6CD-FC635CEDB56B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02" y="1343356"/>
            <a:ext cx="569237" cy="5530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Таблица 80">
            <a:extLst>
              <a:ext uri="{FF2B5EF4-FFF2-40B4-BE49-F238E27FC236}">
                <a16:creationId xmlns:a16="http://schemas.microsoft.com/office/drawing/2014/main" id="{B4CD082A-2BBE-4E49-9E8A-8136026A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16947"/>
              </p:ext>
            </p:extLst>
          </p:nvPr>
        </p:nvGraphicFramePr>
        <p:xfrm>
          <a:off x="609048" y="162195"/>
          <a:ext cx="14393989" cy="1041540"/>
        </p:xfrm>
        <a:graphic>
          <a:graphicData uri="http://schemas.openxmlformats.org/drawingml/2006/table">
            <a:tbl>
              <a:tblPr/>
              <a:tblGrid>
                <a:gridCol w="3440262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9049820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903907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60385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603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МАТРИЦА ВЗАИМОЗАМЕНЯЕМОСТИ СОТРУДНИКОВ ОТДЕЛА ЛОГИСТИКИ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15/10/2021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603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DR-BODI.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002R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603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82" name="Picture 7">
            <a:extLst>
              <a:ext uri="{FF2B5EF4-FFF2-40B4-BE49-F238E27FC236}">
                <a16:creationId xmlns:a16="http://schemas.microsoft.com/office/drawing/2014/main" id="{6D2A4570-F8B8-4C89-AD75-28462064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87" y="766463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B1E241FB-A511-4286-B71B-F04EECB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87" y="159772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Рисунок 83" descr="галочка, флажок, компьютерные иконки">
            <a:extLst>
              <a:ext uri="{FF2B5EF4-FFF2-40B4-BE49-F238E27FC236}">
                <a16:creationId xmlns:a16="http://schemas.microsoft.com/office/drawing/2014/main" id="{A8835134-0B3D-4599-B746-72758E1CF892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512" y="6784439"/>
            <a:ext cx="569237" cy="5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Рисунок 84" descr="Домашний тест - Центр молекулярно-генетических экспертиз: днк тест и  экспертиза в Кургане, Тюмени, Екатеринбурге, ЯНАО и ХМАО">
            <a:extLst>
              <a:ext uri="{FF2B5EF4-FFF2-40B4-BE49-F238E27FC236}">
                <a16:creationId xmlns:a16="http://schemas.microsoft.com/office/drawing/2014/main" id="{DD053EA3-A3CB-42E1-BDEE-C8A5BE508D7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8" b="97475" l="2108" r="99532">
                        <a14:foregroundMark x1="4450" y1="19697" x2="4450" y2="19697"/>
                        <a14:foregroundMark x1="4215" y1="42172" x2="4215" y2="42172"/>
                        <a14:foregroundMark x1="2108" y1="29545" x2="2108" y2="29545"/>
                        <a14:foregroundMark x1="11475" y1="97475" x2="11475" y2="97475"/>
                        <a14:foregroundMark x1="92037" y1="9596" x2="92037" y2="9596"/>
                        <a14:foregroundMark x1="95550" y1="5051" x2="95550" y2="5051"/>
                        <a14:foregroundMark x1="99532" y1="5303" x2="99532" y2="5303"/>
                        <a14:foregroundMark x1="96956" y1="758" x2="96956" y2="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078" y="4502835"/>
            <a:ext cx="522616" cy="4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Рисунок 85" descr="галочка, флажок, компьютерные иконки">
            <a:extLst>
              <a:ext uri="{FF2B5EF4-FFF2-40B4-BE49-F238E27FC236}">
                <a16:creationId xmlns:a16="http://schemas.microsoft.com/office/drawing/2014/main" id="{95D92CCF-9F3E-4696-B83A-D8FFEB0C0FA1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444">
                        <a14:foregroundMark x1="63556" y1="20444" x2="63556" y2="20444"/>
                        <a14:foregroundMark x1="90444" y1="30000" x2="904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33" y="7920718"/>
            <a:ext cx="569237" cy="553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396892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180FA27-15FB-4F65-B6C0-ED3262BBCB4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d089bc85-e410-4047-b5f6-43e049a84e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429</TotalTime>
  <Words>274</Words>
  <Application>Microsoft Office PowerPoint</Application>
  <PresentationFormat>Произвольный</PresentationFormat>
  <Paragraphs>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16_9_GB_Foods_Template-PNG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750</cp:revision>
  <cp:lastPrinted>2021-10-04T08:59:15Z</cp:lastPrinted>
  <dcterms:created xsi:type="dcterms:W3CDTF">2015-05-26T12:54:57Z</dcterms:created>
  <dcterms:modified xsi:type="dcterms:W3CDTF">2021-10-28T09:14:00Z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