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111" r:id="rId5"/>
    <p:sldId id="2113" r:id="rId6"/>
  </p:sldIdLst>
  <p:sldSz cx="17068800" cy="9601200"/>
  <p:notesSz cx="14301788" cy="9926638"/>
  <p:defaultTextStyle>
    <a:defPPr>
      <a:defRPr lang="en-US"/>
    </a:defPPr>
    <a:lvl1pPr marL="0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1pPr>
    <a:lvl2pPr marL="610918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2pPr>
    <a:lvl3pPr marL="1221837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3pPr>
    <a:lvl4pPr marL="1832755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4pPr>
    <a:lvl5pPr marL="2443672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5pPr>
    <a:lvl6pPr marL="3054589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6pPr>
    <a:lvl7pPr marL="3665509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7pPr>
    <a:lvl8pPr marL="4276426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8pPr>
    <a:lvl9pPr marL="4887344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53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51"/>
    <a:srgbClr val="6CAC57"/>
    <a:srgbClr val="FFB400"/>
    <a:srgbClr val="007A87"/>
    <a:srgbClr val="FF6600"/>
    <a:srgbClr val="FC502E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227C0-4C78-40B9-9962-56902986DE50}" v="13" dt="2021-09-21T06:59:14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3957" autoAdjust="0"/>
  </p:normalViewPr>
  <p:slideViewPr>
    <p:cSldViewPr snapToGrid="0" snapToObjects="1">
      <p:cViewPr varScale="1">
        <p:scale>
          <a:sx n="48" d="100"/>
          <a:sy n="48" d="100"/>
        </p:scale>
        <p:origin x="696" y="32"/>
      </p:cViewPr>
      <p:guideLst>
        <p:guide orient="horz" pos="3024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27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60CCD-BA28-408C-BBC0-2B4277F5A70B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F6D67-9EDD-4DFE-A5D7-2778E3C49CEA}">
      <dgm:prSet phldrT="[Text]" custT="1"/>
      <dgm:spPr>
        <a:solidFill>
          <a:srgbClr val="FFB400"/>
        </a:solidFill>
      </dgm:spPr>
      <dgm:t>
        <a:bodyPr anchor="ctr"/>
        <a:lstStyle/>
        <a:p>
          <a:pPr algn="ctr"/>
          <a:r>
            <a: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</a:t>
          </a:r>
          <a:r>
            <a: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(Сильные Стороны)</a:t>
          </a:r>
          <a:endParaRPr lang="en-US" sz="6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5953D9-002C-4226-A857-9E8D61E85439}" type="parTrans" cxnId="{9D5D7872-BBDE-479E-8DE0-B93229E5247F}">
      <dgm:prSet/>
      <dgm:spPr/>
      <dgm:t>
        <a:bodyPr/>
        <a:lstStyle/>
        <a:p>
          <a:endParaRPr lang="en-US"/>
        </a:p>
      </dgm:t>
    </dgm:pt>
    <dgm:pt modelId="{D8E5A74C-DD98-459D-8339-DA80478F0F43}" type="sibTrans" cxnId="{9D5D7872-BBDE-479E-8DE0-B93229E5247F}">
      <dgm:prSet/>
      <dgm:spPr/>
      <dgm:t>
        <a:bodyPr/>
        <a:lstStyle/>
        <a:p>
          <a:endParaRPr lang="en-US"/>
        </a:p>
      </dgm:t>
    </dgm:pt>
    <dgm:pt modelId="{5EC4FBE5-BE98-4583-B32C-8A2B459BC4E1}">
      <dgm:prSet phldrT="[Text]" custT="1"/>
      <dgm:spPr>
        <a:solidFill>
          <a:srgbClr val="007A87"/>
        </a:solidFill>
      </dgm:spPr>
      <dgm:t>
        <a:bodyPr anchor="ctr"/>
        <a:lstStyle/>
        <a:p>
          <a:pPr algn="ctr"/>
          <a:r>
            <a: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</a:t>
          </a:r>
          <a:r>
            <a: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(Слабые Стороны)</a:t>
          </a:r>
          <a:endParaRPr lang="en-US" sz="6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EEA724-E6E8-4F00-9CE1-CCC3B005B895}" type="parTrans" cxnId="{869B65D4-E8C4-4FF9-B829-2EE46B72DEAA}">
      <dgm:prSet/>
      <dgm:spPr/>
      <dgm:t>
        <a:bodyPr/>
        <a:lstStyle/>
        <a:p>
          <a:endParaRPr lang="en-US"/>
        </a:p>
      </dgm:t>
    </dgm:pt>
    <dgm:pt modelId="{41583990-A713-4CEE-9793-662EF2F342F9}" type="sibTrans" cxnId="{869B65D4-E8C4-4FF9-B829-2EE46B72DEAA}">
      <dgm:prSet/>
      <dgm:spPr/>
      <dgm:t>
        <a:bodyPr/>
        <a:lstStyle/>
        <a:p>
          <a:endParaRPr lang="en-US"/>
        </a:p>
      </dgm:t>
    </dgm:pt>
    <dgm:pt modelId="{2226267B-3ECE-48AF-A966-3A7D347FFE66}">
      <dgm:prSet phldrT="[Text]" custT="1"/>
      <dgm:spPr>
        <a:solidFill>
          <a:srgbClr val="7B0051"/>
        </a:solidFill>
      </dgm:spPr>
      <dgm:t>
        <a:bodyPr anchor="ctr"/>
        <a:lstStyle/>
        <a:p>
          <a:r>
            <a: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</a:t>
          </a:r>
          <a:r>
            <a: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(Угрозы)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257F058-C40F-4ECD-BA81-022993CA7C11}" type="parTrans" cxnId="{2641DC68-2858-4FBB-9089-69AF3D56C653}">
      <dgm:prSet/>
      <dgm:spPr/>
      <dgm:t>
        <a:bodyPr/>
        <a:lstStyle/>
        <a:p>
          <a:endParaRPr lang="en-US"/>
        </a:p>
      </dgm:t>
    </dgm:pt>
    <dgm:pt modelId="{470D5D98-BBF2-46EB-8F8B-895B2F6FBDA5}" type="sibTrans" cxnId="{2641DC68-2858-4FBB-9089-69AF3D56C653}">
      <dgm:prSet/>
      <dgm:spPr/>
      <dgm:t>
        <a:bodyPr/>
        <a:lstStyle/>
        <a:p>
          <a:endParaRPr lang="en-US"/>
        </a:p>
      </dgm:t>
    </dgm:pt>
    <dgm:pt modelId="{36988943-4723-4906-99BC-F64905DA2543}">
      <dgm:prSet phldrT="[Text]" custT="1"/>
      <dgm:spPr>
        <a:solidFill>
          <a:srgbClr val="6CAC57"/>
        </a:solidFill>
      </dgm:spPr>
      <dgm:t>
        <a:bodyPr anchor="ctr"/>
        <a:lstStyle/>
        <a:p>
          <a:r>
            <a: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</a:t>
          </a:r>
          <a:r>
            <a: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(Возможности)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9AD708-4627-4EA1-B269-B076B90A9A6D}" type="parTrans" cxnId="{11973BFF-828A-4FE7-B3C5-14AB6BABEE7B}">
      <dgm:prSet/>
      <dgm:spPr/>
      <dgm:t>
        <a:bodyPr/>
        <a:lstStyle/>
        <a:p>
          <a:endParaRPr lang="en-US"/>
        </a:p>
      </dgm:t>
    </dgm:pt>
    <dgm:pt modelId="{DD403A73-F81E-4284-979B-77BBCE44D480}" type="sibTrans" cxnId="{11973BFF-828A-4FE7-B3C5-14AB6BABEE7B}">
      <dgm:prSet/>
      <dgm:spPr/>
      <dgm:t>
        <a:bodyPr/>
        <a:lstStyle/>
        <a:p>
          <a:endParaRPr lang="en-US"/>
        </a:p>
      </dgm:t>
    </dgm:pt>
    <dgm:pt modelId="{6315ED17-F9D8-4A81-BD1C-2D25EA7646FE}">
      <dgm:prSet phldrT="[Text]" custLinFactNeighborX="49620"/>
      <dgm:spPr>
        <a:ln>
          <a:solidFill>
            <a:srgbClr val="005E68"/>
          </a:solidFill>
        </a:ln>
      </dgm:spPr>
      <dgm:t>
        <a:bodyPr/>
        <a:lstStyle/>
        <a:p>
          <a:endParaRPr lang="ru-RU"/>
        </a:p>
      </dgm:t>
    </dgm:pt>
    <dgm:pt modelId="{0DDD8573-6DC3-4F4D-A9C3-6E77C11D1F5A}" type="parTrans" cxnId="{96D2253E-007D-46EE-B9CA-FCE0B344F5CD}">
      <dgm:prSet/>
      <dgm:spPr/>
      <dgm:t>
        <a:bodyPr/>
        <a:lstStyle/>
        <a:p>
          <a:endParaRPr lang="ru-RU"/>
        </a:p>
      </dgm:t>
    </dgm:pt>
    <dgm:pt modelId="{4DBEBB34-FA11-44F6-9DA5-51AAF02ABED0}" type="sibTrans" cxnId="{96D2253E-007D-46EE-B9CA-FCE0B344F5CD}">
      <dgm:prSet/>
      <dgm:spPr/>
      <dgm:t>
        <a:bodyPr/>
        <a:lstStyle/>
        <a:p>
          <a:endParaRPr lang="ru-RU"/>
        </a:p>
      </dgm:t>
    </dgm:pt>
    <dgm:pt modelId="{1151DDC4-B583-4D99-AA44-CAF939F36A96}">
      <dgm:prSet custLinFactNeighborX="49620"/>
      <dgm:spPr/>
      <dgm:t>
        <a:bodyPr/>
        <a:lstStyle/>
        <a:p>
          <a:endParaRPr lang="ru-RU"/>
        </a:p>
      </dgm:t>
    </dgm:pt>
    <dgm:pt modelId="{5F8D11A1-4642-428C-86E1-D3B8880DF9CE}" type="parTrans" cxnId="{FF2B402C-8C53-4860-B264-7936FBCFA12B}">
      <dgm:prSet/>
      <dgm:spPr/>
      <dgm:t>
        <a:bodyPr/>
        <a:lstStyle/>
        <a:p>
          <a:endParaRPr lang="ru-RU"/>
        </a:p>
      </dgm:t>
    </dgm:pt>
    <dgm:pt modelId="{A43EA613-AAE8-423B-B187-1F0078AB7F90}" type="sibTrans" cxnId="{FF2B402C-8C53-4860-B264-7936FBCFA12B}">
      <dgm:prSet/>
      <dgm:spPr/>
      <dgm:t>
        <a:bodyPr/>
        <a:lstStyle/>
        <a:p>
          <a:endParaRPr lang="ru-RU"/>
        </a:p>
      </dgm:t>
    </dgm:pt>
    <dgm:pt modelId="{1C3D4D2B-65C9-4C2D-BD0C-CFE05C006C13}">
      <dgm:prSet custLinFactNeighborX="49620"/>
      <dgm:spPr/>
      <dgm:t>
        <a:bodyPr/>
        <a:lstStyle/>
        <a:p>
          <a:endParaRPr lang="ru-RU"/>
        </a:p>
      </dgm:t>
    </dgm:pt>
    <dgm:pt modelId="{16BE195B-CA79-49B6-AA95-FB81DC3E2E64}" type="parTrans" cxnId="{A49588D4-8794-40C1-9832-37FEC868EA47}">
      <dgm:prSet/>
      <dgm:spPr/>
      <dgm:t>
        <a:bodyPr/>
        <a:lstStyle/>
        <a:p>
          <a:endParaRPr lang="ru-RU"/>
        </a:p>
      </dgm:t>
    </dgm:pt>
    <dgm:pt modelId="{8AF6990A-1326-40D8-98CD-AE8423E30E5F}" type="sibTrans" cxnId="{A49588D4-8794-40C1-9832-37FEC868EA47}">
      <dgm:prSet/>
      <dgm:spPr/>
      <dgm:t>
        <a:bodyPr/>
        <a:lstStyle/>
        <a:p>
          <a:endParaRPr lang="ru-RU"/>
        </a:p>
      </dgm:t>
    </dgm:pt>
    <dgm:pt modelId="{5F759B16-C7EE-44B5-8913-CACB4D8FBEA2}" type="pres">
      <dgm:prSet presAssocID="{D1860CCD-BA28-408C-BBC0-2B4277F5A70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212980A-EB1A-4B5A-9A18-0806BFA5C7E2}" type="pres">
      <dgm:prSet presAssocID="{D1860CCD-BA28-408C-BBC0-2B4277F5A70B}" presName="children" presStyleCnt="0"/>
      <dgm:spPr/>
    </dgm:pt>
    <dgm:pt modelId="{C58584E6-2D0C-42E7-8B0C-A464676166B7}" type="pres">
      <dgm:prSet presAssocID="{D1860CCD-BA28-408C-BBC0-2B4277F5A70B}" presName="childPlaceholder" presStyleCnt="0"/>
      <dgm:spPr/>
    </dgm:pt>
    <dgm:pt modelId="{F8437D06-4DCC-44B9-9309-55CBDAE5BDE6}" type="pres">
      <dgm:prSet presAssocID="{D1860CCD-BA28-408C-BBC0-2B4277F5A70B}" presName="circle" presStyleCnt="0"/>
      <dgm:spPr/>
    </dgm:pt>
    <dgm:pt modelId="{21CB604F-6C5A-45FF-83CC-EB9D98AC2317}" type="pres">
      <dgm:prSet presAssocID="{D1860CCD-BA28-408C-BBC0-2B4277F5A70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8807D2F-AC33-4BAA-8589-87BCF70CD833}" type="pres">
      <dgm:prSet presAssocID="{D1860CCD-BA28-408C-BBC0-2B4277F5A70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5740345-DEB8-4CC8-BAFA-122E50436D60}" type="pres">
      <dgm:prSet presAssocID="{D1860CCD-BA28-408C-BBC0-2B4277F5A70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458CABFA-01A6-4779-8CAC-F31F7A98F7F0}" type="pres">
      <dgm:prSet presAssocID="{D1860CCD-BA28-408C-BBC0-2B4277F5A70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133B884-ED1D-49C8-8E29-465E71502E84}" type="pres">
      <dgm:prSet presAssocID="{D1860CCD-BA28-408C-BBC0-2B4277F5A70B}" presName="quadrantPlaceholder" presStyleCnt="0"/>
      <dgm:spPr/>
    </dgm:pt>
    <dgm:pt modelId="{E5A81619-773C-4781-8323-2EE272EC4FB2}" type="pres">
      <dgm:prSet presAssocID="{D1860CCD-BA28-408C-BBC0-2B4277F5A70B}" presName="center1" presStyleLbl="fgShp" presStyleIdx="0" presStyleCnt="2" custScaleX="134831" custScaleY="105289"/>
      <dgm:spPr>
        <a:solidFill>
          <a:srgbClr val="FF5A5F"/>
        </a:solidFill>
      </dgm:spPr>
    </dgm:pt>
    <dgm:pt modelId="{35DC1333-E570-45E1-AEFA-90AD7AFD6763}" type="pres">
      <dgm:prSet presAssocID="{D1860CCD-BA28-408C-BBC0-2B4277F5A70B}" presName="center2" presStyleLbl="fgShp" presStyleIdx="1" presStyleCnt="2" custScaleX="134831" custScaleY="105289"/>
      <dgm:spPr>
        <a:solidFill>
          <a:srgbClr val="FF5A5F"/>
        </a:solidFill>
      </dgm:spPr>
    </dgm:pt>
  </dgm:ptLst>
  <dgm:cxnLst>
    <dgm:cxn modelId="{FF2B402C-8C53-4860-B264-7936FBCFA12B}" srcId="{D1860CCD-BA28-408C-BBC0-2B4277F5A70B}" destId="{1151DDC4-B583-4D99-AA44-CAF939F36A96}" srcOrd="5" destOrd="0" parTransId="{5F8D11A1-4642-428C-86E1-D3B8880DF9CE}" sibTransId="{A43EA613-AAE8-423B-B187-1F0078AB7F90}"/>
    <dgm:cxn modelId="{F4F81B34-94AC-4321-A024-E2EC943C4734}" type="presOf" srcId="{D1860CCD-BA28-408C-BBC0-2B4277F5A70B}" destId="{5F759B16-C7EE-44B5-8913-CACB4D8FBEA2}" srcOrd="0" destOrd="0" presId="urn:microsoft.com/office/officeart/2005/8/layout/cycle4"/>
    <dgm:cxn modelId="{96D2253E-007D-46EE-B9CA-FCE0B344F5CD}" srcId="{D1860CCD-BA28-408C-BBC0-2B4277F5A70B}" destId="{6315ED17-F9D8-4A81-BD1C-2D25EA7646FE}" srcOrd="4" destOrd="0" parTransId="{0DDD8573-6DC3-4F4D-A9C3-6E77C11D1F5A}" sibTransId="{4DBEBB34-FA11-44F6-9DA5-51AAF02ABED0}"/>
    <dgm:cxn modelId="{6B4C5F63-5F8B-4870-A727-E66A02C53537}" type="presOf" srcId="{36988943-4723-4906-99BC-F64905DA2543}" destId="{458CABFA-01A6-4779-8CAC-F31F7A98F7F0}" srcOrd="0" destOrd="0" presId="urn:microsoft.com/office/officeart/2005/8/layout/cycle4"/>
    <dgm:cxn modelId="{2641DC68-2858-4FBB-9089-69AF3D56C653}" srcId="{D1860CCD-BA28-408C-BBC0-2B4277F5A70B}" destId="{2226267B-3ECE-48AF-A966-3A7D347FFE66}" srcOrd="2" destOrd="0" parTransId="{A257F058-C40F-4ECD-BA81-022993CA7C11}" sibTransId="{470D5D98-BBF2-46EB-8F8B-895B2F6FBDA5}"/>
    <dgm:cxn modelId="{9D5D7872-BBDE-479E-8DE0-B93229E5247F}" srcId="{D1860CCD-BA28-408C-BBC0-2B4277F5A70B}" destId="{3FCF6D67-9EDD-4DFE-A5D7-2778E3C49CEA}" srcOrd="0" destOrd="0" parTransId="{FB5953D9-002C-4226-A857-9E8D61E85439}" sibTransId="{D8E5A74C-DD98-459D-8339-DA80478F0F43}"/>
    <dgm:cxn modelId="{B4524B7E-8B4B-4519-B436-A18D58EA481B}" type="presOf" srcId="{2226267B-3ECE-48AF-A966-3A7D347FFE66}" destId="{95740345-DEB8-4CC8-BAFA-122E50436D60}" srcOrd="0" destOrd="0" presId="urn:microsoft.com/office/officeart/2005/8/layout/cycle4"/>
    <dgm:cxn modelId="{88BF3DAE-9959-437F-8F98-7A77DE96A71E}" type="presOf" srcId="{5EC4FBE5-BE98-4583-B32C-8A2B459BC4E1}" destId="{18807D2F-AC33-4BAA-8589-87BCF70CD833}" srcOrd="0" destOrd="0" presId="urn:microsoft.com/office/officeart/2005/8/layout/cycle4"/>
    <dgm:cxn modelId="{869B65D4-E8C4-4FF9-B829-2EE46B72DEAA}" srcId="{D1860CCD-BA28-408C-BBC0-2B4277F5A70B}" destId="{5EC4FBE5-BE98-4583-B32C-8A2B459BC4E1}" srcOrd="1" destOrd="0" parTransId="{C5EEA724-E6E8-4F00-9CE1-CCC3B005B895}" sibTransId="{41583990-A713-4CEE-9793-662EF2F342F9}"/>
    <dgm:cxn modelId="{A49588D4-8794-40C1-9832-37FEC868EA47}" srcId="{D1860CCD-BA28-408C-BBC0-2B4277F5A70B}" destId="{1C3D4D2B-65C9-4C2D-BD0C-CFE05C006C13}" srcOrd="6" destOrd="0" parTransId="{16BE195B-CA79-49B6-AA95-FB81DC3E2E64}" sibTransId="{8AF6990A-1326-40D8-98CD-AE8423E30E5F}"/>
    <dgm:cxn modelId="{91DBF3EA-DAAD-4DBC-B8B7-888DC00DD22E}" type="presOf" srcId="{3FCF6D67-9EDD-4DFE-A5D7-2778E3C49CEA}" destId="{21CB604F-6C5A-45FF-83CC-EB9D98AC2317}" srcOrd="0" destOrd="0" presId="urn:microsoft.com/office/officeart/2005/8/layout/cycle4"/>
    <dgm:cxn modelId="{11973BFF-828A-4FE7-B3C5-14AB6BABEE7B}" srcId="{D1860CCD-BA28-408C-BBC0-2B4277F5A70B}" destId="{36988943-4723-4906-99BC-F64905DA2543}" srcOrd="3" destOrd="0" parTransId="{2D9AD708-4627-4EA1-B269-B076B90A9A6D}" sibTransId="{DD403A73-F81E-4284-979B-77BBCE44D480}"/>
    <dgm:cxn modelId="{85BE39B2-35DC-4A16-BBD6-8DF92235036F}" type="presParOf" srcId="{5F759B16-C7EE-44B5-8913-CACB4D8FBEA2}" destId="{C212980A-EB1A-4B5A-9A18-0806BFA5C7E2}" srcOrd="0" destOrd="0" presId="urn:microsoft.com/office/officeart/2005/8/layout/cycle4"/>
    <dgm:cxn modelId="{6654064D-76E7-4CE0-858F-58462803749B}" type="presParOf" srcId="{C212980A-EB1A-4B5A-9A18-0806BFA5C7E2}" destId="{C58584E6-2D0C-42E7-8B0C-A464676166B7}" srcOrd="0" destOrd="0" presId="urn:microsoft.com/office/officeart/2005/8/layout/cycle4"/>
    <dgm:cxn modelId="{2CF71DF1-B157-4148-87C4-05FFA4B5407F}" type="presParOf" srcId="{5F759B16-C7EE-44B5-8913-CACB4D8FBEA2}" destId="{F8437D06-4DCC-44B9-9309-55CBDAE5BDE6}" srcOrd="1" destOrd="0" presId="urn:microsoft.com/office/officeart/2005/8/layout/cycle4"/>
    <dgm:cxn modelId="{9B5575EE-D265-4A2A-9B5B-7008A2AF4799}" type="presParOf" srcId="{F8437D06-4DCC-44B9-9309-55CBDAE5BDE6}" destId="{21CB604F-6C5A-45FF-83CC-EB9D98AC2317}" srcOrd="0" destOrd="0" presId="urn:microsoft.com/office/officeart/2005/8/layout/cycle4"/>
    <dgm:cxn modelId="{ABBE7F57-3968-4043-9E98-6C86978AC134}" type="presParOf" srcId="{F8437D06-4DCC-44B9-9309-55CBDAE5BDE6}" destId="{18807D2F-AC33-4BAA-8589-87BCF70CD833}" srcOrd="1" destOrd="0" presId="urn:microsoft.com/office/officeart/2005/8/layout/cycle4"/>
    <dgm:cxn modelId="{793D7C4A-DFA1-4909-A567-65BC07490A40}" type="presParOf" srcId="{F8437D06-4DCC-44B9-9309-55CBDAE5BDE6}" destId="{95740345-DEB8-4CC8-BAFA-122E50436D60}" srcOrd="2" destOrd="0" presId="urn:microsoft.com/office/officeart/2005/8/layout/cycle4"/>
    <dgm:cxn modelId="{9CAA8798-A1BD-49DD-8DC4-2A5B47471798}" type="presParOf" srcId="{F8437D06-4DCC-44B9-9309-55CBDAE5BDE6}" destId="{458CABFA-01A6-4779-8CAC-F31F7A98F7F0}" srcOrd="3" destOrd="0" presId="urn:microsoft.com/office/officeart/2005/8/layout/cycle4"/>
    <dgm:cxn modelId="{4B3AD72F-7EE7-4C08-8971-79DC77EC13E8}" type="presParOf" srcId="{F8437D06-4DCC-44B9-9309-55CBDAE5BDE6}" destId="{5133B884-ED1D-49C8-8E29-465E71502E84}" srcOrd="4" destOrd="0" presId="urn:microsoft.com/office/officeart/2005/8/layout/cycle4"/>
    <dgm:cxn modelId="{74D11D51-82E4-4B4C-BCCC-02DECD91EC5D}" type="presParOf" srcId="{5F759B16-C7EE-44B5-8913-CACB4D8FBEA2}" destId="{E5A81619-773C-4781-8323-2EE272EC4FB2}" srcOrd="2" destOrd="0" presId="urn:microsoft.com/office/officeart/2005/8/layout/cycle4"/>
    <dgm:cxn modelId="{BE163968-F6A0-43AF-AC23-B841349C914D}" type="presParOf" srcId="{5F759B16-C7EE-44B5-8913-CACB4D8FBEA2}" destId="{35DC1333-E570-45E1-AEFA-90AD7AFD676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860CCD-BA28-408C-BBC0-2B4277F5A70B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F6D67-9EDD-4DFE-A5D7-2778E3C49CEA}">
      <dgm:prSet phldrT="[Text]" custT="1"/>
      <dgm:spPr>
        <a:solidFill>
          <a:srgbClr val="FFB400"/>
        </a:solidFill>
      </dgm:spPr>
      <dgm:t>
        <a:bodyPr anchor="ctr"/>
        <a:lstStyle/>
        <a:p>
          <a:pPr algn="ctr"/>
          <a:r>
            <a: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</a:t>
          </a:r>
          <a:r>
            <a: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Strength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6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5953D9-002C-4226-A857-9E8D61E85439}" type="parTrans" cxnId="{9D5D7872-BBDE-479E-8DE0-B93229E5247F}">
      <dgm:prSet/>
      <dgm:spPr/>
      <dgm:t>
        <a:bodyPr/>
        <a:lstStyle/>
        <a:p>
          <a:endParaRPr lang="en-US"/>
        </a:p>
      </dgm:t>
    </dgm:pt>
    <dgm:pt modelId="{D8E5A74C-DD98-459D-8339-DA80478F0F43}" type="sibTrans" cxnId="{9D5D7872-BBDE-479E-8DE0-B93229E5247F}">
      <dgm:prSet/>
      <dgm:spPr/>
      <dgm:t>
        <a:bodyPr/>
        <a:lstStyle/>
        <a:p>
          <a:endParaRPr lang="en-US"/>
        </a:p>
      </dgm:t>
    </dgm:pt>
    <dgm:pt modelId="{5EC4FBE5-BE98-4583-B32C-8A2B459BC4E1}">
      <dgm:prSet phldrT="[Text]" custT="1"/>
      <dgm:spPr>
        <a:solidFill>
          <a:srgbClr val="007A87"/>
        </a:solidFill>
      </dgm:spPr>
      <dgm:t>
        <a:bodyPr anchor="ctr"/>
        <a:lstStyle/>
        <a:p>
          <a:pPr algn="ctr"/>
          <a:r>
            <a: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</a:t>
          </a:r>
          <a:r>
            <a: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Weakness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6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EEA724-E6E8-4F00-9CE1-CCC3B005B895}" type="parTrans" cxnId="{869B65D4-E8C4-4FF9-B829-2EE46B72DEAA}">
      <dgm:prSet/>
      <dgm:spPr/>
      <dgm:t>
        <a:bodyPr/>
        <a:lstStyle/>
        <a:p>
          <a:endParaRPr lang="en-US"/>
        </a:p>
      </dgm:t>
    </dgm:pt>
    <dgm:pt modelId="{41583990-A713-4CEE-9793-662EF2F342F9}" type="sibTrans" cxnId="{869B65D4-E8C4-4FF9-B829-2EE46B72DEAA}">
      <dgm:prSet/>
      <dgm:spPr/>
      <dgm:t>
        <a:bodyPr/>
        <a:lstStyle/>
        <a:p>
          <a:endParaRPr lang="en-US"/>
        </a:p>
      </dgm:t>
    </dgm:pt>
    <dgm:pt modelId="{2226267B-3ECE-48AF-A966-3A7D347FFE66}">
      <dgm:prSet phldrT="[Text]" custT="1"/>
      <dgm:spPr>
        <a:solidFill>
          <a:srgbClr val="7B0051"/>
        </a:solidFill>
      </dgm:spPr>
      <dgm:t>
        <a:bodyPr anchor="ctr"/>
        <a:lstStyle/>
        <a:p>
          <a:r>
            <a: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</a:t>
          </a:r>
          <a:r>
            <a: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Threat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257F058-C40F-4ECD-BA81-022993CA7C11}" type="parTrans" cxnId="{2641DC68-2858-4FBB-9089-69AF3D56C653}">
      <dgm:prSet/>
      <dgm:spPr/>
      <dgm:t>
        <a:bodyPr/>
        <a:lstStyle/>
        <a:p>
          <a:endParaRPr lang="en-US"/>
        </a:p>
      </dgm:t>
    </dgm:pt>
    <dgm:pt modelId="{470D5D98-BBF2-46EB-8F8B-895B2F6FBDA5}" type="sibTrans" cxnId="{2641DC68-2858-4FBB-9089-69AF3D56C653}">
      <dgm:prSet/>
      <dgm:spPr/>
      <dgm:t>
        <a:bodyPr/>
        <a:lstStyle/>
        <a:p>
          <a:endParaRPr lang="en-US"/>
        </a:p>
      </dgm:t>
    </dgm:pt>
    <dgm:pt modelId="{36988943-4723-4906-99BC-F64905DA2543}">
      <dgm:prSet phldrT="[Text]" custT="1"/>
      <dgm:spPr>
        <a:solidFill>
          <a:srgbClr val="6CAC57"/>
        </a:solidFill>
      </dgm:spPr>
      <dgm:t>
        <a:bodyPr anchor="ctr"/>
        <a:lstStyle/>
        <a:p>
          <a:r>
            <a: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</a:t>
          </a:r>
          <a:r>
            <a: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Opportunity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9AD708-4627-4EA1-B269-B076B90A9A6D}" type="parTrans" cxnId="{11973BFF-828A-4FE7-B3C5-14AB6BABEE7B}">
      <dgm:prSet/>
      <dgm:spPr/>
      <dgm:t>
        <a:bodyPr/>
        <a:lstStyle/>
        <a:p>
          <a:endParaRPr lang="en-US"/>
        </a:p>
      </dgm:t>
    </dgm:pt>
    <dgm:pt modelId="{DD403A73-F81E-4284-979B-77BBCE44D480}" type="sibTrans" cxnId="{11973BFF-828A-4FE7-B3C5-14AB6BABEE7B}">
      <dgm:prSet/>
      <dgm:spPr/>
      <dgm:t>
        <a:bodyPr/>
        <a:lstStyle/>
        <a:p>
          <a:endParaRPr lang="en-US"/>
        </a:p>
      </dgm:t>
    </dgm:pt>
    <dgm:pt modelId="{6315ED17-F9D8-4A81-BD1C-2D25EA7646FE}">
      <dgm:prSet phldrT="[Text]" custLinFactNeighborX="49620"/>
      <dgm:spPr>
        <a:ln>
          <a:solidFill>
            <a:srgbClr val="005E68"/>
          </a:solidFill>
        </a:ln>
      </dgm:spPr>
      <dgm:t>
        <a:bodyPr/>
        <a:lstStyle/>
        <a:p>
          <a:endParaRPr lang="ru-RU"/>
        </a:p>
      </dgm:t>
    </dgm:pt>
    <dgm:pt modelId="{0DDD8573-6DC3-4F4D-A9C3-6E77C11D1F5A}" type="parTrans" cxnId="{96D2253E-007D-46EE-B9CA-FCE0B344F5CD}">
      <dgm:prSet/>
      <dgm:spPr/>
      <dgm:t>
        <a:bodyPr/>
        <a:lstStyle/>
        <a:p>
          <a:endParaRPr lang="ru-RU"/>
        </a:p>
      </dgm:t>
    </dgm:pt>
    <dgm:pt modelId="{4DBEBB34-FA11-44F6-9DA5-51AAF02ABED0}" type="sibTrans" cxnId="{96D2253E-007D-46EE-B9CA-FCE0B344F5CD}">
      <dgm:prSet/>
      <dgm:spPr/>
      <dgm:t>
        <a:bodyPr/>
        <a:lstStyle/>
        <a:p>
          <a:endParaRPr lang="ru-RU"/>
        </a:p>
      </dgm:t>
    </dgm:pt>
    <dgm:pt modelId="{1151DDC4-B583-4D99-AA44-CAF939F36A96}">
      <dgm:prSet custLinFactNeighborX="49620"/>
      <dgm:spPr/>
      <dgm:t>
        <a:bodyPr/>
        <a:lstStyle/>
        <a:p>
          <a:endParaRPr lang="ru-RU"/>
        </a:p>
      </dgm:t>
    </dgm:pt>
    <dgm:pt modelId="{5F8D11A1-4642-428C-86E1-D3B8880DF9CE}" type="parTrans" cxnId="{FF2B402C-8C53-4860-B264-7936FBCFA12B}">
      <dgm:prSet/>
      <dgm:spPr/>
      <dgm:t>
        <a:bodyPr/>
        <a:lstStyle/>
        <a:p>
          <a:endParaRPr lang="ru-RU"/>
        </a:p>
      </dgm:t>
    </dgm:pt>
    <dgm:pt modelId="{A43EA613-AAE8-423B-B187-1F0078AB7F90}" type="sibTrans" cxnId="{FF2B402C-8C53-4860-B264-7936FBCFA12B}">
      <dgm:prSet/>
      <dgm:spPr/>
      <dgm:t>
        <a:bodyPr/>
        <a:lstStyle/>
        <a:p>
          <a:endParaRPr lang="ru-RU"/>
        </a:p>
      </dgm:t>
    </dgm:pt>
    <dgm:pt modelId="{1C3D4D2B-65C9-4C2D-BD0C-CFE05C006C13}">
      <dgm:prSet custLinFactNeighborX="49620"/>
      <dgm:spPr/>
      <dgm:t>
        <a:bodyPr/>
        <a:lstStyle/>
        <a:p>
          <a:endParaRPr lang="ru-RU"/>
        </a:p>
      </dgm:t>
    </dgm:pt>
    <dgm:pt modelId="{16BE195B-CA79-49B6-AA95-FB81DC3E2E64}" type="parTrans" cxnId="{A49588D4-8794-40C1-9832-37FEC868EA47}">
      <dgm:prSet/>
      <dgm:spPr/>
      <dgm:t>
        <a:bodyPr/>
        <a:lstStyle/>
        <a:p>
          <a:endParaRPr lang="ru-RU"/>
        </a:p>
      </dgm:t>
    </dgm:pt>
    <dgm:pt modelId="{8AF6990A-1326-40D8-98CD-AE8423E30E5F}" type="sibTrans" cxnId="{A49588D4-8794-40C1-9832-37FEC868EA47}">
      <dgm:prSet/>
      <dgm:spPr/>
      <dgm:t>
        <a:bodyPr/>
        <a:lstStyle/>
        <a:p>
          <a:endParaRPr lang="ru-RU"/>
        </a:p>
      </dgm:t>
    </dgm:pt>
    <dgm:pt modelId="{5F759B16-C7EE-44B5-8913-CACB4D8FBEA2}" type="pres">
      <dgm:prSet presAssocID="{D1860CCD-BA28-408C-BBC0-2B4277F5A70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212980A-EB1A-4B5A-9A18-0806BFA5C7E2}" type="pres">
      <dgm:prSet presAssocID="{D1860CCD-BA28-408C-BBC0-2B4277F5A70B}" presName="children" presStyleCnt="0"/>
      <dgm:spPr/>
    </dgm:pt>
    <dgm:pt modelId="{C58584E6-2D0C-42E7-8B0C-A464676166B7}" type="pres">
      <dgm:prSet presAssocID="{D1860CCD-BA28-408C-BBC0-2B4277F5A70B}" presName="childPlaceholder" presStyleCnt="0"/>
      <dgm:spPr/>
    </dgm:pt>
    <dgm:pt modelId="{F8437D06-4DCC-44B9-9309-55CBDAE5BDE6}" type="pres">
      <dgm:prSet presAssocID="{D1860CCD-BA28-408C-BBC0-2B4277F5A70B}" presName="circle" presStyleCnt="0"/>
      <dgm:spPr/>
    </dgm:pt>
    <dgm:pt modelId="{21CB604F-6C5A-45FF-83CC-EB9D98AC2317}" type="pres">
      <dgm:prSet presAssocID="{D1860CCD-BA28-408C-BBC0-2B4277F5A70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8807D2F-AC33-4BAA-8589-87BCF70CD833}" type="pres">
      <dgm:prSet presAssocID="{D1860CCD-BA28-408C-BBC0-2B4277F5A70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5740345-DEB8-4CC8-BAFA-122E50436D60}" type="pres">
      <dgm:prSet presAssocID="{D1860CCD-BA28-408C-BBC0-2B4277F5A70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458CABFA-01A6-4779-8CAC-F31F7A98F7F0}" type="pres">
      <dgm:prSet presAssocID="{D1860CCD-BA28-408C-BBC0-2B4277F5A70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133B884-ED1D-49C8-8E29-465E71502E84}" type="pres">
      <dgm:prSet presAssocID="{D1860CCD-BA28-408C-BBC0-2B4277F5A70B}" presName="quadrantPlaceholder" presStyleCnt="0"/>
      <dgm:spPr/>
    </dgm:pt>
    <dgm:pt modelId="{E5A81619-773C-4781-8323-2EE272EC4FB2}" type="pres">
      <dgm:prSet presAssocID="{D1860CCD-BA28-408C-BBC0-2B4277F5A70B}" presName="center1" presStyleLbl="fgShp" presStyleIdx="0" presStyleCnt="2" custScaleX="134831" custScaleY="105289"/>
      <dgm:spPr>
        <a:solidFill>
          <a:srgbClr val="FF5A5F"/>
        </a:solidFill>
      </dgm:spPr>
    </dgm:pt>
    <dgm:pt modelId="{35DC1333-E570-45E1-AEFA-90AD7AFD6763}" type="pres">
      <dgm:prSet presAssocID="{D1860CCD-BA28-408C-BBC0-2B4277F5A70B}" presName="center2" presStyleLbl="fgShp" presStyleIdx="1" presStyleCnt="2" custScaleX="134831" custScaleY="105289"/>
      <dgm:spPr>
        <a:solidFill>
          <a:srgbClr val="FF5A5F"/>
        </a:solidFill>
      </dgm:spPr>
    </dgm:pt>
  </dgm:ptLst>
  <dgm:cxnLst>
    <dgm:cxn modelId="{FF2B402C-8C53-4860-B264-7936FBCFA12B}" srcId="{D1860CCD-BA28-408C-BBC0-2B4277F5A70B}" destId="{1151DDC4-B583-4D99-AA44-CAF939F36A96}" srcOrd="5" destOrd="0" parTransId="{5F8D11A1-4642-428C-86E1-D3B8880DF9CE}" sibTransId="{A43EA613-AAE8-423B-B187-1F0078AB7F90}"/>
    <dgm:cxn modelId="{F4F81B34-94AC-4321-A024-E2EC943C4734}" type="presOf" srcId="{D1860CCD-BA28-408C-BBC0-2B4277F5A70B}" destId="{5F759B16-C7EE-44B5-8913-CACB4D8FBEA2}" srcOrd="0" destOrd="0" presId="urn:microsoft.com/office/officeart/2005/8/layout/cycle4"/>
    <dgm:cxn modelId="{96D2253E-007D-46EE-B9CA-FCE0B344F5CD}" srcId="{D1860CCD-BA28-408C-BBC0-2B4277F5A70B}" destId="{6315ED17-F9D8-4A81-BD1C-2D25EA7646FE}" srcOrd="4" destOrd="0" parTransId="{0DDD8573-6DC3-4F4D-A9C3-6E77C11D1F5A}" sibTransId="{4DBEBB34-FA11-44F6-9DA5-51AAF02ABED0}"/>
    <dgm:cxn modelId="{6B4C5F63-5F8B-4870-A727-E66A02C53537}" type="presOf" srcId="{36988943-4723-4906-99BC-F64905DA2543}" destId="{458CABFA-01A6-4779-8CAC-F31F7A98F7F0}" srcOrd="0" destOrd="0" presId="urn:microsoft.com/office/officeart/2005/8/layout/cycle4"/>
    <dgm:cxn modelId="{2641DC68-2858-4FBB-9089-69AF3D56C653}" srcId="{D1860CCD-BA28-408C-BBC0-2B4277F5A70B}" destId="{2226267B-3ECE-48AF-A966-3A7D347FFE66}" srcOrd="2" destOrd="0" parTransId="{A257F058-C40F-4ECD-BA81-022993CA7C11}" sibTransId="{470D5D98-BBF2-46EB-8F8B-895B2F6FBDA5}"/>
    <dgm:cxn modelId="{9D5D7872-BBDE-479E-8DE0-B93229E5247F}" srcId="{D1860CCD-BA28-408C-BBC0-2B4277F5A70B}" destId="{3FCF6D67-9EDD-4DFE-A5D7-2778E3C49CEA}" srcOrd="0" destOrd="0" parTransId="{FB5953D9-002C-4226-A857-9E8D61E85439}" sibTransId="{D8E5A74C-DD98-459D-8339-DA80478F0F43}"/>
    <dgm:cxn modelId="{B4524B7E-8B4B-4519-B436-A18D58EA481B}" type="presOf" srcId="{2226267B-3ECE-48AF-A966-3A7D347FFE66}" destId="{95740345-DEB8-4CC8-BAFA-122E50436D60}" srcOrd="0" destOrd="0" presId="urn:microsoft.com/office/officeart/2005/8/layout/cycle4"/>
    <dgm:cxn modelId="{88BF3DAE-9959-437F-8F98-7A77DE96A71E}" type="presOf" srcId="{5EC4FBE5-BE98-4583-B32C-8A2B459BC4E1}" destId="{18807D2F-AC33-4BAA-8589-87BCF70CD833}" srcOrd="0" destOrd="0" presId="urn:microsoft.com/office/officeart/2005/8/layout/cycle4"/>
    <dgm:cxn modelId="{869B65D4-E8C4-4FF9-B829-2EE46B72DEAA}" srcId="{D1860CCD-BA28-408C-BBC0-2B4277F5A70B}" destId="{5EC4FBE5-BE98-4583-B32C-8A2B459BC4E1}" srcOrd="1" destOrd="0" parTransId="{C5EEA724-E6E8-4F00-9CE1-CCC3B005B895}" sibTransId="{41583990-A713-4CEE-9793-662EF2F342F9}"/>
    <dgm:cxn modelId="{A49588D4-8794-40C1-9832-37FEC868EA47}" srcId="{D1860CCD-BA28-408C-BBC0-2B4277F5A70B}" destId="{1C3D4D2B-65C9-4C2D-BD0C-CFE05C006C13}" srcOrd="6" destOrd="0" parTransId="{16BE195B-CA79-49B6-AA95-FB81DC3E2E64}" sibTransId="{8AF6990A-1326-40D8-98CD-AE8423E30E5F}"/>
    <dgm:cxn modelId="{91DBF3EA-DAAD-4DBC-B8B7-888DC00DD22E}" type="presOf" srcId="{3FCF6D67-9EDD-4DFE-A5D7-2778E3C49CEA}" destId="{21CB604F-6C5A-45FF-83CC-EB9D98AC2317}" srcOrd="0" destOrd="0" presId="urn:microsoft.com/office/officeart/2005/8/layout/cycle4"/>
    <dgm:cxn modelId="{11973BFF-828A-4FE7-B3C5-14AB6BABEE7B}" srcId="{D1860CCD-BA28-408C-BBC0-2B4277F5A70B}" destId="{36988943-4723-4906-99BC-F64905DA2543}" srcOrd="3" destOrd="0" parTransId="{2D9AD708-4627-4EA1-B269-B076B90A9A6D}" sibTransId="{DD403A73-F81E-4284-979B-77BBCE44D480}"/>
    <dgm:cxn modelId="{85BE39B2-35DC-4A16-BBD6-8DF92235036F}" type="presParOf" srcId="{5F759B16-C7EE-44B5-8913-CACB4D8FBEA2}" destId="{C212980A-EB1A-4B5A-9A18-0806BFA5C7E2}" srcOrd="0" destOrd="0" presId="urn:microsoft.com/office/officeart/2005/8/layout/cycle4"/>
    <dgm:cxn modelId="{6654064D-76E7-4CE0-858F-58462803749B}" type="presParOf" srcId="{C212980A-EB1A-4B5A-9A18-0806BFA5C7E2}" destId="{C58584E6-2D0C-42E7-8B0C-A464676166B7}" srcOrd="0" destOrd="0" presId="urn:microsoft.com/office/officeart/2005/8/layout/cycle4"/>
    <dgm:cxn modelId="{2CF71DF1-B157-4148-87C4-05FFA4B5407F}" type="presParOf" srcId="{5F759B16-C7EE-44B5-8913-CACB4D8FBEA2}" destId="{F8437D06-4DCC-44B9-9309-55CBDAE5BDE6}" srcOrd="1" destOrd="0" presId="urn:microsoft.com/office/officeart/2005/8/layout/cycle4"/>
    <dgm:cxn modelId="{9B5575EE-D265-4A2A-9B5B-7008A2AF4799}" type="presParOf" srcId="{F8437D06-4DCC-44B9-9309-55CBDAE5BDE6}" destId="{21CB604F-6C5A-45FF-83CC-EB9D98AC2317}" srcOrd="0" destOrd="0" presId="urn:microsoft.com/office/officeart/2005/8/layout/cycle4"/>
    <dgm:cxn modelId="{ABBE7F57-3968-4043-9E98-6C86978AC134}" type="presParOf" srcId="{F8437D06-4DCC-44B9-9309-55CBDAE5BDE6}" destId="{18807D2F-AC33-4BAA-8589-87BCF70CD833}" srcOrd="1" destOrd="0" presId="urn:microsoft.com/office/officeart/2005/8/layout/cycle4"/>
    <dgm:cxn modelId="{793D7C4A-DFA1-4909-A567-65BC07490A40}" type="presParOf" srcId="{F8437D06-4DCC-44B9-9309-55CBDAE5BDE6}" destId="{95740345-DEB8-4CC8-BAFA-122E50436D60}" srcOrd="2" destOrd="0" presId="urn:microsoft.com/office/officeart/2005/8/layout/cycle4"/>
    <dgm:cxn modelId="{9CAA8798-A1BD-49DD-8DC4-2A5B47471798}" type="presParOf" srcId="{F8437D06-4DCC-44B9-9309-55CBDAE5BDE6}" destId="{458CABFA-01A6-4779-8CAC-F31F7A98F7F0}" srcOrd="3" destOrd="0" presId="urn:microsoft.com/office/officeart/2005/8/layout/cycle4"/>
    <dgm:cxn modelId="{4B3AD72F-7EE7-4C08-8971-79DC77EC13E8}" type="presParOf" srcId="{F8437D06-4DCC-44B9-9309-55CBDAE5BDE6}" destId="{5133B884-ED1D-49C8-8E29-465E71502E84}" srcOrd="4" destOrd="0" presId="urn:microsoft.com/office/officeart/2005/8/layout/cycle4"/>
    <dgm:cxn modelId="{74D11D51-82E4-4B4C-BCCC-02DECD91EC5D}" type="presParOf" srcId="{5F759B16-C7EE-44B5-8913-CACB4D8FBEA2}" destId="{E5A81619-773C-4781-8323-2EE272EC4FB2}" srcOrd="2" destOrd="0" presId="urn:microsoft.com/office/officeart/2005/8/layout/cycle4"/>
    <dgm:cxn modelId="{BE163968-F6A0-43AF-AC23-B841349C914D}" type="presParOf" srcId="{5F759B16-C7EE-44B5-8913-CACB4D8FBEA2}" destId="{35DC1333-E570-45E1-AEFA-90AD7AFD676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B604F-6C5A-45FF-83CC-EB9D98AC2317}">
      <dsp:nvSpPr>
        <dsp:cNvPr id="0" name=""/>
        <dsp:cNvSpPr/>
      </dsp:nvSpPr>
      <dsp:spPr>
        <a:xfrm>
          <a:off x="3507446" y="442193"/>
          <a:ext cx="3359115" cy="3359115"/>
        </a:xfrm>
        <a:prstGeom prst="pieWedge">
          <a:avLst/>
        </a:prstGeom>
        <a:solidFill>
          <a:srgbClr val="FFB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</a:t>
          </a:r>
          <a:r>
            <a:rPr lang="ru-RU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(Сильные Стороны)</a:t>
          </a:r>
          <a:endParaRPr lang="en-US" sz="6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91308" y="1426055"/>
        <a:ext cx="2375253" cy="2375253"/>
      </dsp:txXfrm>
    </dsp:sp>
    <dsp:sp modelId="{18807D2F-AC33-4BAA-8589-87BCF70CD833}">
      <dsp:nvSpPr>
        <dsp:cNvPr id="0" name=""/>
        <dsp:cNvSpPr/>
      </dsp:nvSpPr>
      <dsp:spPr>
        <a:xfrm rot="5400000">
          <a:off x="7021716" y="442193"/>
          <a:ext cx="3359115" cy="3359115"/>
        </a:xfrm>
        <a:prstGeom prst="pieWedge">
          <a:avLst/>
        </a:prstGeom>
        <a:solidFill>
          <a:srgbClr val="007A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</a:t>
          </a:r>
          <a:r>
            <a:rPr lang="ru-RU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(Слабые Стороны)</a:t>
          </a:r>
          <a:endParaRPr lang="en-US" sz="6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7021716" y="1426055"/>
        <a:ext cx="2375253" cy="2375253"/>
      </dsp:txXfrm>
    </dsp:sp>
    <dsp:sp modelId="{95740345-DEB8-4CC8-BAFA-122E50436D60}">
      <dsp:nvSpPr>
        <dsp:cNvPr id="0" name=""/>
        <dsp:cNvSpPr/>
      </dsp:nvSpPr>
      <dsp:spPr>
        <a:xfrm rot="10800000">
          <a:off x="7021716" y="3956463"/>
          <a:ext cx="3359115" cy="3359115"/>
        </a:xfrm>
        <a:prstGeom prst="pieWedge">
          <a:avLst/>
        </a:prstGeom>
        <a:solidFill>
          <a:srgbClr val="7B005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</a:t>
          </a:r>
          <a:r>
            <a:rPr lang="ru-RU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(Угрозы)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7021716" y="3956463"/>
        <a:ext cx="2375253" cy="2375253"/>
      </dsp:txXfrm>
    </dsp:sp>
    <dsp:sp modelId="{458CABFA-01A6-4779-8CAC-F31F7A98F7F0}">
      <dsp:nvSpPr>
        <dsp:cNvPr id="0" name=""/>
        <dsp:cNvSpPr/>
      </dsp:nvSpPr>
      <dsp:spPr>
        <a:xfrm rot="16200000">
          <a:off x="3507446" y="3956463"/>
          <a:ext cx="3359115" cy="3359115"/>
        </a:xfrm>
        <a:prstGeom prst="pieWedge">
          <a:avLst/>
        </a:prstGeom>
        <a:solidFill>
          <a:srgbClr val="6CAC5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</a:t>
          </a:r>
          <a:r>
            <a:rPr lang="ru-RU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(Возможности)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4491308" y="3956463"/>
        <a:ext cx="2375253" cy="2375253"/>
      </dsp:txXfrm>
    </dsp:sp>
    <dsp:sp modelId="{E5A81619-773C-4781-8323-2EE272EC4FB2}">
      <dsp:nvSpPr>
        <dsp:cNvPr id="0" name=""/>
        <dsp:cNvSpPr/>
      </dsp:nvSpPr>
      <dsp:spPr>
        <a:xfrm>
          <a:off x="6162262" y="3154016"/>
          <a:ext cx="1563752" cy="1061850"/>
        </a:xfrm>
        <a:prstGeom prst="circularArrow">
          <a:avLst/>
        </a:prstGeom>
        <a:solidFill>
          <a:srgbClr val="FF5A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C1333-E570-45E1-AEFA-90AD7AFD6763}">
      <dsp:nvSpPr>
        <dsp:cNvPr id="0" name=""/>
        <dsp:cNvSpPr/>
      </dsp:nvSpPr>
      <dsp:spPr>
        <a:xfrm rot="10800000">
          <a:off x="6162262" y="3541905"/>
          <a:ext cx="1563752" cy="1061850"/>
        </a:xfrm>
        <a:prstGeom prst="circularArrow">
          <a:avLst/>
        </a:prstGeom>
        <a:solidFill>
          <a:srgbClr val="FF5A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B604F-6C5A-45FF-83CC-EB9D98AC2317}">
      <dsp:nvSpPr>
        <dsp:cNvPr id="0" name=""/>
        <dsp:cNvSpPr/>
      </dsp:nvSpPr>
      <dsp:spPr>
        <a:xfrm>
          <a:off x="3507446" y="442193"/>
          <a:ext cx="3359115" cy="3359115"/>
        </a:xfrm>
        <a:prstGeom prst="pieWedge">
          <a:avLst/>
        </a:prstGeom>
        <a:solidFill>
          <a:srgbClr val="FFB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</a:t>
          </a:r>
          <a:r>
            <a:rPr lang="ru-RU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Strength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6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91308" y="1426055"/>
        <a:ext cx="2375253" cy="2375253"/>
      </dsp:txXfrm>
    </dsp:sp>
    <dsp:sp modelId="{18807D2F-AC33-4BAA-8589-87BCF70CD833}">
      <dsp:nvSpPr>
        <dsp:cNvPr id="0" name=""/>
        <dsp:cNvSpPr/>
      </dsp:nvSpPr>
      <dsp:spPr>
        <a:xfrm rot="5400000">
          <a:off x="7021716" y="442193"/>
          <a:ext cx="3359115" cy="3359115"/>
        </a:xfrm>
        <a:prstGeom prst="pieWedge">
          <a:avLst/>
        </a:prstGeom>
        <a:solidFill>
          <a:srgbClr val="007A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</a:t>
          </a:r>
          <a:r>
            <a:rPr lang="ru-RU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Weakness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6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7021716" y="1426055"/>
        <a:ext cx="2375253" cy="2375253"/>
      </dsp:txXfrm>
    </dsp:sp>
    <dsp:sp modelId="{95740345-DEB8-4CC8-BAFA-122E50436D60}">
      <dsp:nvSpPr>
        <dsp:cNvPr id="0" name=""/>
        <dsp:cNvSpPr/>
      </dsp:nvSpPr>
      <dsp:spPr>
        <a:xfrm rot="10800000">
          <a:off x="7021716" y="3956463"/>
          <a:ext cx="3359115" cy="3359115"/>
        </a:xfrm>
        <a:prstGeom prst="pieWedge">
          <a:avLst/>
        </a:prstGeom>
        <a:solidFill>
          <a:srgbClr val="7B005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</a:t>
          </a:r>
          <a:r>
            <a:rPr lang="ru-RU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Threat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7021716" y="3956463"/>
        <a:ext cx="2375253" cy="2375253"/>
      </dsp:txXfrm>
    </dsp:sp>
    <dsp:sp modelId="{458CABFA-01A6-4779-8CAC-F31F7A98F7F0}">
      <dsp:nvSpPr>
        <dsp:cNvPr id="0" name=""/>
        <dsp:cNvSpPr/>
      </dsp:nvSpPr>
      <dsp:spPr>
        <a:xfrm rot="16200000">
          <a:off x="3507446" y="3956463"/>
          <a:ext cx="3359115" cy="3359115"/>
        </a:xfrm>
        <a:prstGeom prst="pieWedge">
          <a:avLst/>
        </a:prstGeom>
        <a:solidFill>
          <a:srgbClr val="6CAC5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</a:t>
          </a:r>
          <a:r>
            <a:rPr lang="ru-RU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Opportunity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4491308" y="3956463"/>
        <a:ext cx="2375253" cy="2375253"/>
      </dsp:txXfrm>
    </dsp:sp>
    <dsp:sp modelId="{E5A81619-773C-4781-8323-2EE272EC4FB2}">
      <dsp:nvSpPr>
        <dsp:cNvPr id="0" name=""/>
        <dsp:cNvSpPr/>
      </dsp:nvSpPr>
      <dsp:spPr>
        <a:xfrm>
          <a:off x="6162262" y="3154016"/>
          <a:ext cx="1563752" cy="1061850"/>
        </a:xfrm>
        <a:prstGeom prst="circularArrow">
          <a:avLst/>
        </a:prstGeom>
        <a:solidFill>
          <a:srgbClr val="FF5A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C1333-E570-45E1-AEFA-90AD7AFD6763}">
      <dsp:nvSpPr>
        <dsp:cNvPr id="0" name=""/>
        <dsp:cNvSpPr/>
      </dsp:nvSpPr>
      <dsp:spPr>
        <a:xfrm rot="10800000">
          <a:off x="6162262" y="3541905"/>
          <a:ext cx="1563752" cy="1061850"/>
        </a:xfrm>
        <a:prstGeom prst="circularArrow">
          <a:avLst/>
        </a:prstGeom>
        <a:solidFill>
          <a:srgbClr val="FF5A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l">
              <a:defRPr sz="18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8101039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r">
              <a:defRPr sz="1800"/>
            </a:lvl1pPr>
          </a:lstStyle>
          <a:p>
            <a:fld id="{CC79D3C2-B405-40C8-9D28-93EC3697CF5D}" type="datetimeFigureOut">
              <a:rPr lang="es-ES" smtClean="0"/>
              <a:t>21/10/2021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l">
              <a:defRPr sz="18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8101039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r">
              <a:defRPr sz="1800"/>
            </a:lvl1pPr>
          </a:lstStyle>
          <a:p>
            <a:fld id="{E3A0B219-C20E-4491-9354-DE5E0017CB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333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8101039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r">
              <a:defRPr sz="1800"/>
            </a:lvl1pPr>
          </a:lstStyle>
          <a:p>
            <a:fld id="{7CD8955C-C63B-4487-9339-17AD5B8E5B6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71950" y="1241425"/>
            <a:ext cx="5957888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6364" tIns="68182" rIns="136364" bIns="68182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430181" y="4777195"/>
            <a:ext cx="11441430" cy="3908614"/>
          </a:xfrm>
          <a:prstGeom prst="rect">
            <a:avLst/>
          </a:prstGeom>
        </p:spPr>
        <p:txBody>
          <a:bodyPr vert="horz" lIns="136364" tIns="68182" rIns="136364" bIns="68182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8101039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r">
              <a:defRPr sz="1800"/>
            </a:lvl1pPr>
          </a:lstStyle>
          <a:p>
            <a:fld id="{318706CE-18F0-4902-965A-6046E133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901" r="-183"/>
          <a:stretch/>
        </p:blipFill>
        <p:spPr>
          <a:xfrm flipH="1">
            <a:off x="0" y="923077"/>
            <a:ext cx="17068800" cy="86644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2743"/>
            <a:ext cx="17068800" cy="8040810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6407" y="599673"/>
            <a:ext cx="10147400" cy="1433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46407" y="2176579"/>
            <a:ext cx="10147400" cy="4037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80" smtClean="0"/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 to insert date</a:t>
            </a:r>
            <a:endParaRPr lang="es-ES_tradnl" dirty="0"/>
          </a:p>
        </p:txBody>
      </p:sp>
      <p:sp>
        <p:nvSpPr>
          <p:cNvPr id="14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bg1"/>
                </a:solidFill>
              </a:rPr>
              <a:pPr algn="l"/>
              <a:t>‹#›</a:t>
            </a:fld>
            <a:endParaRPr lang="en-US" sz="980" dirty="0">
              <a:solidFill>
                <a:schemeClr val="bg1"/>
              </a:solidFill>
            </a:endParaRPr>
          </a:p>
        </p:txBody>
      </p:sp>
      <p:pic>
        <p:nvPicPr>
          <p:cNvPr id="15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09673" y="262962"/>
            <a:ext cx="3071889" cy="2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5804" y="1"/>
            <a:ext cx="11094715" cy="95984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30218" y="2"/>
            <a:ext cx="17053639" cy="9601199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77119" y="2853827"/>
            <a:ext cx="5552501" cy="309396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977119" y="1520205"/>
            <a:ext cx="5552501" cy="13336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580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7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bg1"/>
                </a:solidFill>
              </a:rPr>
              <a:pPr algn="l"/>
              <a:t>‹#›</a:t>
            </a:fld>
            <a:endParaRPr lang="en-US" sz="980" dirty="0">
              <a:solidFill>
                <a:schemeClr val="bg1"/>
              </a:solidFill>
            </a:endParaRPr>
          </a:p>
        </p:txBody>
      </p:sp>
      <p:pic>
        <p:nvPicPr>
          <p:cNvPr id="10" name="Picture 9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717716" y="3"/>
            <a:ext cx="14386160" cy="9601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5008" y="1"/>
            <a:ext cx="15349304" cy="9601200"/>
          </a:xfrm>
          <a:prstGeom prst="rect">
            <a:avLst/>
          </a:prstGeom>
        </p:spPr>
      </p:pic>
      <p:pic>
        <p:nvPicPr>
          <p:cNvPr id="26" name="Picture 25" descr="imatges_plantilles_Taronja-Gris-11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6650" y="-49999"/>
            <a:ext cx="3417228" cy="1698022"/>
          </a:xfrm>
          <a:prstGeom prst="rect">
            <a:avLst/>
          </a:prstGeom>
        </p:spPr>
      </p:pic>
      <p:sp>
        <p:nvSpPr>
          <p:cNvPr id="13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77302" y="2853827"/>
            <a:ext cx="5552501" cy="309396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4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77302" y="1520205"/>
            <a:ext cx="5552501" cy="13336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580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5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823513" y="1505672"/>
            <a:ext cx="14888540" cy="9980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12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823513" y="3147131"/>
            <a:ext cx="14888540" cy="474719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960" b="0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1960" b="1">
                <a:solidFill>
                  <a:srgbClr val="555555"/>
                </a:solidFill>
              </a:defRPr>
            </a:lvl2pPr>
            <a:lvl3pPr>
              <a:defRPr sz="1960" b="1">
                <a:solidFill>
                  <a:srgbClr val="555555"/>
                </a:solidFill>
              </a:defRPr>
            </a:lvl3pPr>
            <a:lvl4pPr>
              <a:defRPr sz="1960" b="1">
                <a:solidFill>
                  <a:srgbClr val="555555"/>
                </a:solidFill>
              </a:defRPr>
            </a:lvl4pPr>
            <a:lvl5pPr>
              <a:defRPr sz="1960" b="1">
                <a:solidFill>
                  <a:srgbClr val="555555"/>
                </a:solidFill>
              </a:defRPr>
            </a:lvl5pPr>
            <a:lvl6pPr>
              <a:defRPr sz="1960">
                <a:solidFill>
                  <a:srgbClr val="555555"/>
                </a:solidFill>
              </a:defRPr>
            </a:lvl6pPr>
            <a:lvl7pPr>
              <a:defRPr sz="1960">
                <a:solidFill>
                  <a:srgbClr val="555555"/>
                </a:solidFill>
              </a:defRPr>
            </a:lvl7pPr>
            <a:lvl8pPr>
              <a:defRPr sz="1960">
                <a:solidFill>
                  <a:srgbClr val="555555"/>
                </a:solidFill>
              </a:defRPr>
            </a:lvl8pPr>
            <a:lvl9pPr>
              <a:defRPr sz="1960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3" name="Picture 12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8575650"/>
            <a:ext cx="8081269" cy="1025550"/>
          </a:xfrm>
          <a:prstGeom prst="rect">
            <a:avLst/>
          </a:prstGeom>
        </p:spPr>
      </p:pic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823513" y="1505672"/>
            <a:ext cx="14888540" cy="9980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Marcador de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823513" y="2981828"/>
            <a:ext cx="9133291" cy="52083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960" b="0" dirty="0">
                <a:solidFill>
                  <a:schemeClr val="accent1"/>
                </a:solidFill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sz="1960" b="0" dirty="0" err="1">
                <a:latin typeface="+mn-lt"/>
              </a:rPr>
              <a:t>Click</a:t>
            </a:r>
            <a:r>
              <a:rPr lang="es-ES_tradnl" sz="1960" b="0" dirty="0">
                <a:latin typeface="+mn-lt"/>
              </a:rPr>
              <a:t> </a:t>
            </a:r>
            <a:r>
              <a:rPr lang="es-ES_tradnl" sz="1960" b="0" dirty="0" err="1">
                <a:latin typeface="+mn-lt"/>
              </a:rPr>
              <a:t>to</a:t>
            </a:r>
            <a:r>
              <a:rPr lang="es-ES_tradnl" sz="1960" b="0" dirty="0">
                <a:latin typeface="+mn-lt"/>
              </a:rPr>
              <a:t> </a:t>
            </a:r>
            <a:r>
              <a:rPr lang="es-ES_tradnl" sz="1960" b="0" dirty="0" err="1">
                <a:latin typeface="+mn-lt"/>
              </a:rPr>
              <a:t>insert</a:t>
            </a:r>
            <a:r>
              <a:rPr lang="es-ES_tradnl" sz="1960" b="0" dirty="0">
                <a:latin typeface="+mn-lt"/>
              </a:rPr>
              <a:t> </a:t>
            </a:r>
            <a:r>
              <a:rPr lang="es-ES_tradnl" sz="1960" b="0" dirty="0" err="1">
                <a:latin typeface="+mn-lt"/>
              </a:rPr>
              <a:t>subtitle</a:t>
            </a:r>
            <a:endParaRPr lang="es-ES_tradnl" sz="1960" b="0" dirty="0">
              <a:latin typeface="+mn-lt"/>
            </a:endParaRPr>
          </a:p>
        </p:txBody>
      </p:sp>
      <p:sp>
        <p:nvSpPr>
          <p:cNvPr id="12" name="Marcador de posición de imagen 3"/>
          <p:cNvSpPr>
            <a:spLocks noGrp="1"/>
          </p:cNvSpPr>
          <p:nvPr>
            <p:ph type="pic" sz="quarter" idx="23" hasCustomPrompt="1"/>
          </p:nvPr>
        </p:nvSpPr>
        <p:spPr>
          <a:xfrm>
            <a:off x="10398273" y="2981825"/>
            <a:ext cx="6245368" cy="5286316"/>
          </a:xfrm>
          <a:prstGeom prst="rect">
            <a:avLst/>
          </a:prstGeom>
          <a:solidFill>
            <a:schemeClr val="tx2"/>
          </a:solidFill>
        </p:spPr>
        <p:txBody>
          <a:bodyPr vert="horz" lIns="106868" tIns="53434" rIns="106868" bIns="53434"/>
          <a:lstStyle>
            <a:lvl1pPr marL="0" indent="0" algn="l">
              <a:buNone/>
              <a:defRPr sz="182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</a:t>
            </a:r>
            <a:r>
              <a:rPr lang="es-ES_tradnl" noProof="0" dirty="0" err="1"/>
              <a:t>to</a:t>
            </a:r>
            <a:r>
              <a:rPr lang="es-ES_tradnl" noProof="0" dirty="0"/>
              <a:t> </a:t>
            </a:r>
            <a:r>
              <a:rPr lang="es-ES_tradnl" noProof="0" dirty="0" err="1"/>
              <a:t>insert</a:t>
            </a:r>
            <a:r>
              <a:rPr lang="es-ES_tradnl" noProof="0" dirty="0"/>
              <a:t> </a:t>
            </a:r>
            <a:r>
              <a:rPr lang="es-ES_tradnl" noProof="0" dirty="0" err="1"/>
              <a:t>image</a:t>
            </a:r>
            <a:endParaRPr lang="es-ES" noProof="0" dirty="0"/>
          </a:p>
        </p:txBody>
      </p:sp>
      <p:sp>
        <p:nvSpPr>
          <p:cNvPr id="11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14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823513" y="3502662"/>
            <a:ext cx="9133291" cy="5494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960" b="0" dirty="0">
                <a:solidFill>
                  <a:srgbClr val="555555"/>
                </a:solidFill>
              </a:defRPr>
            </a:lvl1pPr>
            <a:lvl2pPr marL="545402" indent="0">
              <a:buNone/>
              <a:defRPr sz="1960" b="1">
                <a:solidFill>
                  <a:srgbClr val="555555"/>
                </a:solidFill>
              </a:defRPr>
            </a:lvl2pPr>
            <a:lvl3pPr marL="1090801" indent="0">
              <a:buNone/>
              <a:defRPr sz="1960" b="1">
                <a:solidFill>
                  <a:srgbClr val="555555"/>
                </a:solidFill>
              </a:defRPr>
            </a:lvl3pPr>
            <a:lvl4pPr marL="1636199" indent="0">
              <a:buNone/>
              <a:defRPr sz="1960" b="1">
                <a:solidFill>
                  <a:srgbClr val="555555"/>
                </a:solidFill>
              </a:defRPr>
            </a:lvl4pPr>
            <a:lvl5pPr marL="2181602" indent="0">
              <a:buNone/>
              <a:defRPr sz="1960" b="1">
                <a:solidFill>
                  <a:srgbClr val="555555"/>
                </a:solidFill>
              </a:defRPr>
            </a:lvl5pPr>
            <a:lvl6pPr marL="2727001" indent="0">
              <a:buNone/>
              <a:defRPr sz="1960">
                <a:solidFill>
                  <a:srgbClr val="555555"/>
                </a:solidFill>
              </a:defRPr>
            </a:lvl6pPr>
            <a:lvl7pPr marL="3272403" indent="0">
              <a:buNone/>
              <a:defRPr sz="1960">
                <a:solidFill>
                  <a:srgbClr val="555555"/>
                </a:solidFill>
              </a:defRPr>
            </a:lvl7pPr>
            <a:lvl8pPr marL="3817802" indent="0">
              <a:buNone/>
              <a:defRPr sz="1960">
                <a:solidFill>
                  <a:srgbClr val="555555"/>
                </a:solidFill>
              </a:defRPr>
            </a:lvl8pPr>
            <a:lvl9pPr marL="4363204" indent="0">
              <a:buNone/>
              <a:defRPr sz="1960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6" name="Picture 15" descr="imatges_plantilles_NOU-Tronja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7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823513" y="1505672"/>
            <a:ext cx="14888540" cy="9980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-1531814" y="2240281"/>
            <a:ext cx="220385" cy="541051"/>
          </a:xfrm>
          <a:prstGeom prst="rect">
            <a:avLst/>
          </a:prstGeom>
          <a:noFill/>
        </p:spPr>
        <p:txBody>
          <a:bodyPr wrap="none" lIns="109095" tIns="54549" rIns="109095" bIns="54549" rtlCol="0">
            <a:spAutoFit/>
          </a:bodyPr>
          <a:lstStyle/>
          <a:p>
            <a:endParaRPr lang="en-US" sz="28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823353" y="2987041"/>
            <a:ext cx="14888697" cy="4996180"/>
          </a:xfrm>
          <a:prstGeom prst="rect">
            <a:avLst/>
          </a:prstGeom>
        </p:spPr>
        <p:txBody>
          <a:bodyPr vert="horz" lIns="77925" tIns="38963" rIns="77925" bIns="38963"/>
          <a:lstStyle/>
          <a:p>
            <a:pPr lvl="0"/>
            <a:r>
              <a:rPr lang="es-ES_tradnl"/>
              <a:t>Click to insert scheme</a:t>
            </a:r>
            <a:endParaRPr lang="en-US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pic>
        <p:nvPicPr>
          <p:cNvPr id="18" name="Picture 17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8575650"/>
            <a:ext cx="8081269" cy="1025550"/>
          </a:xfrm>
          <a:prstGeom prst="rect">
            <a:avLst/>
          </a:prstGeom>
        </p:spPr>
      </p:pic>
      <p:pic>
        <p:nvPicPr>
          <p:cNvPr id="13" name="Picture 12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" y="-445369"/>
            <a:ext cx="17053641" cy="96012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709203" y="7461822"/>
            <a:ext cx="9302808" cy="89107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480" dirty="0" err="1"/>
              <a:t>Thank</a:t>
            </a:r>
            <a:r>
              <a:rPr lang="es-ES_tradnl" sz="4480" dirty="0"/>
              <a:t> </a:t>
            </a:r>
            <a:r>
              <a:rPr lang="es-ES_tradnl" sz="4480" dirty="0" err="1"/>
              <a:t>You</a:t>
            </a:r>
            <a:endParaRPr lang="en-US" sz="4480" dirty="0"/>
          </a:p>
        </p:txBody>
      </p:sp>
      <p:grpSp>
        <p:nvGrpSpPr>
          <p:cNvPr id="11" name="Agrupar 10"/>
          <p:cNvGrpSpPr/>
          <p:nvPr userDrawn="1"/>
        </p:nvGrpSpPr>
        <p:grpSpPr>
          <a:xfrm>
            <a:off x="1217002" y="3352716"/>
            <a:ext cx="14832412" cy="1279135"/>
            <a:chOff x="595006" y="2371141"/>
            <a:chExt cx="11143142" cy="960977"/>
          </a:xfrm>
        </p:grpSpPr>
        <p:pic>
          <p:nvPicPr>
            <p:cNvPr id="12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5006" y="2654341"/>
              <a:ext cx="2198932" cy="434184"/>
            </a:xfrm>
            <a:prstGeom prst="rect">
              <a:avLst/>
            </a:prstGeom>
          </p:spPr>
        </p:pic>
        <p:pic>
          <p:nvPicPr>
            <p:cNvPr id="13" name="Picture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803580" y="2491928"/>
              <a:ext cx="1260535" cy="616261"/>
            </a:xfrm>
            <a:prstGeom prst="rect">
              <a:avLst/>
            </a:prstGeom>
          </p:spPr>
        </p:pic>
        <p:pic>
          <p:nvPicPr>
            <p:cNvPr id="14" name="Picture 19" descr="star.jpg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262" y="2371141"/>
              <a:ext cx="1216836" cy="860525"/>
            </a:xfrm>
            <a:prstGeom prst="rect">
              <a:avLst/>
            </a:prstGeom>
          </p:spPr>
        </p:pic>
        <p:pic>
          <p:nvPicPr>
            <p:cNvPr id="15" name="Picture 20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733" y="2586226"/>
              <a:ext cx="1765424" cy="745892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882224" y="2714455"/>
              <a:ext cx="1855924" cy="434184"/>
            </a:xfrm>
            <a:prstGeom prst="rect">
              <a:avLst/>
            </a:prstGeom>
          </p:spPr>
        </p:pic>
      </p:grpSp>
      <p:pic>
        <p:nvPicPr>
          <p:cNvPr id="24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8289" y="994361"/>
            <a:ext cx="3071889" cy="2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" y="-445369"/>
            <a:ext cx="17053641" cy="96012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709203" y="3573928"/>
            <a:ext cx="9302808" cy="89107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480" dirty="0" err="1"/>
              <a:t>Thank</a:t>
            </a:r>
            <a:r>
              <a:rPr lang="es-ES_tradnl" sz="4480" dirty="0"/>
              <a:t> </a:t>
            </a:r>
            <a:r>
              <a:rPr lang="es-ES_tradnl" sz="4480" dirty="0" err="1"/>
              <a:t>You</a:t>
            </a:r>
            <a:endParaRPr lang="en-US" sz="4480" dirty="0"/>
          </a:p>
        </p:txBody>
      </p:sp>
      <p:pic>
        <p:nvPicPr>
          <p:cNvPr id="6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8289" y="994361"/>
            <a:ext cx="3071889" cy="2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1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3" r:id="rId3"/>
    <p:sldLayoutId id="2147483658" r:id="rId4"/>
    <p:sldLayoutId id="2147483659" r:id="rId5"/>
    <p:sldLayoutId id="2147483660" r:id="rId6"/>
    <p:sldLayoutId id="2147483664" r:id="rId7"/>
    <p:sldLayoutId id="2147483665" r:id="rId8"/>
  </p:sldLayoutIdLst>
  <p:txStyles>
    <p:titleStyle>
      <a:lvl1pPr algn="ctr" defTabSz="545462" rtl="0" eaLnBrk="1" latinLnBrk="0" hangingPunct="1">
        <a:spcBef>
          <a:spcPct val="0"/>
        </a:spcBef>
        <a:buNone/>
        <a:defRPr sz="5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097" indent="-409097" algn="l" defTabSz="545462" rtl="0" eaLnBrk="1" latinLnBrk="0" hangingPunct="1">
        <a:spcBef>
          <a:spcPct val="20000"/>
        </a:spcBef>
        <a:buFont typeface="Arial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886376" indent="-340914" algn="l" defTabSz="545462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63657" indent="-272731" algn="l" defTabSz="54546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9118" indent="-272731" algn="l" defTabSz="545462" rtl="0" eaLnBrk="1" latinLnBrk="0" hangingPunct="1">
        <a:spcBef>
          <a:spcPct val="20000"/>
        </a:spcBef>
        <a:buFont typeface="Arial"/>
        <a:buChar char="–"/>
        <a:defRPr sz="2380" kern="1200">
          <a:solidFill>
            <a:schemeClr val="tx1"/>
          </a:solidFill>
          <a:latin typeface="+mn-lt"/>
          <a:ea typeface="+mn-ea"/>
          <a:cs typeface="+mn-cs"/>
        </a:defRPr>
      </a:lvl4pPr>
      <a:lvl5pPr marL="2454581" indent="-272731" algn="l" defTabSz="545462" rtl="0" eaLnBrk="1" latinLnBrk="0" hangingPunct="1">
        <a:spcBef>
          <a:spcPct val="20000"/>
        </a:spcBef>
        <a:buFont typeface="Arial"/>
        <a:buChar char="»"/>
        <a:defRPr sz="2380" kern="1200">
          <a:solidFill>
            <a:schemeClr val="tx1"/>
          </a:solidFill>
          <a:latin typeface="+mn-lt"/>
          <a:ea typeface="+mn-ea"/>
          <a:cs typeface="+mn-cs"/>
        </a:defRPr>
      </a:lvl5pPr>
      <a:lvl6pPr marL="3000044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6pPr>
      <a:lvl7pPr marL="3545507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7pPr>
      <a:lvl8pPr marL="4090969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8pPr>
      <a:lvl9pPr marL="4636433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62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26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388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1850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7312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775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238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3700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">
            <a:extLst>
              <a:ext uri="{FF2B5EF4-FFF2-40B4-BE49-F238E27FC236}">
                <a16:creationId xmlns:a16="http://schemas.microsoft.com/office/drawing/2014/main" id="{BDDF8286-6D9B-42F1-A475-1BF3E42A9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356061"/>
              </p:ext>
            </p:extLst>
          </p:nvPr>
        </p:nvGraphicFramePr>
        <p:xfrm>
          <a:off x="1590261" y="918401"/>
          <a:ext cx="13888278" cy="775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2E64D6F-6B4F-4320-8920-52B6ED3E5265}"/>
              </a:ext>
            </a:extLst>
          </p:cNvPr>
          <p:cNvSpPr/>
          <p:nvPr/>
        </p:nvSpPr>
        <p:spPr>
          <a:xfrm>
            <a:off x="11979965" y="1523999"/>
            <a:ext cx="5088835" cy="3264725"/>
          </a:xfrm>
          <a:prstGeom prst="roundRect">
            <a:avLst/>
          </a:prstGeom>
          <a:solidFill>
            <a:srgbClr val="007A8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Низкий уровень автоматизации процессов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Слабое развитие возможностей ERP Системы SAP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Сложность процессов и перегруженность операциями, не добавляющими ценности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Отсутствие четкого понимания меж функциональных связей и границ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Файловый и физический документооборот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Неактуальная тарификация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Отсутствие структуры и СМК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63F0B20-78FF-4026-A024-AEA6BD7EE362}"/>
              </a:ext>
            </a:extLst>
          </p:cNvPr>
          <p:cNvSpPr/>
          <p:nvPr/>
        </p:nvSpPr>
        <p:spPr>
          <a:xfrm>
            <a:off x="-1" y="1524000"/>
            <a:ext cx="5088835" cy="3142142"/>
          </a:xfrm>
          <a:prstGeom prst="roundRect">
            <a:avLst/>
          </a:prstGeom>
          <a:solidFill>
            <a:srgbClr val="FFB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Высокий Уровень Технологичности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Корпоративная культура, ценности, политика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Высокий уровень вовлеченности сотрудников, внутренний микроклимат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Уровень компетенций сотрудников и готовность к развитию процессов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Стабильный рынок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Длительный стаж сотрудников в компании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D1FC2939-BAB3-4BD5-A5BB-F59266FE6699}"/>
              </a:ext>
            </a:extLst>
          </p:cNvPr>
          <p:cNvSpPr/>
          <p:nvPr/>
        </p:nvSpPr>
        <p:spPr>
          <a:xfrm>
            <a:off x="0" y="4800600"/>
            <a:ext cx="5088834" cy="4673184"/>
          </a:xfrm>
          <a:prstGeom prst="roundRect">
            <a:avLst/>
          </a:prstGeom>
          <a:solidFill>
            <a:srgbClr val="6CAC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Внедрение Электронного Документооборота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Проект Реинжиниринга </a:t>
            </a:r>
            <a:r>
              <a:rPr lang="en-US" sz="1700" dirty="0"/>
              <a:t>SAP, </a:t>
            </a:r>
            <a:r>
              <a:rPr lang="ru-RU" sz="1700" dirty="0"/>
              <a:t>внедрение модуля </a:t>
            </a:r>
            <a:r>
              <a:rPr lang="en-US" sz="1700" dirty="0"/>
              <a:t>WMS</a:t>
            </a:r>
            <a:endParaRPr lang="ru-RU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Регулярный пересмотр и постоянное улучшение процессов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Внедрение автоматизированных инструментов анализа и обработки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Самостоятельное таможенное оформление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Потенциал по снижению текущих затрат</a:t>
            </a: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Построение системы СМК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Контроль затрат  и прозрачное бюджетирование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79D72C8B-5C5E-4A9E-A0B2-39E7A81FF34E}"/>
              </a:ext>
            </a:extLst>
          </p:cNvPr>
          <p:cNvSpPr/>
          <p:nvPr/>
        </p:nvSpPr>
        <p:spPr>
          <a:xfrm>
            <a:off x="11979965" y="4939877"/>
            <a:ext cx="5088835" cy="4533907"/>
          </a:xfrm>
          <a:prstGeom prst="roundRect">
            <a:avLst/>
          </a:prstGeom>
          <a:solidFill>
            <a:srgbClr val="7B005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Негативное Влияние законодательных факторов на текущие процессы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Рост тарифов на международные и внутрироссийские грузоперевозки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Схема работы «по привычке» тормозит развитие и прогресс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Длинные цепочки согласования изменений, низкая скорость прохождения процедур согласования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700" dirty="0"/>
              <a:t>Влияние санкционной политике на выбор сырьевого источника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998DE2DB-9C99-4637-88B4-CFD47A476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98684"/>
              </p:ext>
            </p:extLst>
          </p:nvPr>
        </p:nvGraphicFramePr>
        <p:xfrm>
          <a:off x="596348" y="162195"/>
          <a:ext cx="14338853" cy="1132160"/>
        </p:xfrm>
        <a:graphic>
          <a:graphicData uri="http://schemas.openxmlformats.org/drawingml/2006/table">
            <a:tbl>
              <a:tblPr/>
              <a:tblGrid>
                <a:gridCol w="3427085">
                  <a:extLst>
                    <a:ext uri="{9D8B030D-6E8A-4147-A177-3AD203B41FA5}">
                      <a16:colId xmlns:a16="http://schemas.microsoft.com/office/drawing/2014/main" val="169401341"/>
                    </a:ext>
                  </a:extLst>
                </a:gridCol>
                <a:gridCol w="9015154">
                  <a:extLst>
                    <a:ext uri="{9D8B030D-6E8A-4147-A177-3AD203B41FA5}">
                      <a16:colId xmlns:a16="http://schemas.microsoft.com/office/drawing/2014/main" val="3805910343"/>
                    </a:ext>
                  </a:extLst>
                </a:gridCol>
                <a:gridCol w="1896614">
                  <a:extLst>
                    <a:ext uri="{9D8B030D-6E8A-4147-A177-3AD203B41FA5}">
                      <a16:colId xmlns:a16="http://schemas.microsoft.com/office/drawing/2014/main" val="569789164"/>
                    </a:ext>
                  </a:extLst>
                </a:gridCol>
              </a:tblGrid>
              <a:tr h="28304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x-non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ru-RU" sz="110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РУКОВОДСТВО ДОКУМЕНТАЦИЯ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9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ВЕРСИЯ  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514540"/>
                  </a:ext>
                </a:extLst>
              </a:tr>
              <a:tr h="283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1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SWOT-</a:t>
                      </a:r>
                      <a:r>
                        <a:rPr lang="ru-RU" sz="11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АНАЛИЗ ПРОЦЕССА ЛОГИСТИКА И РАСПРЕДЕЛЕНИЕ ПРОДУКТА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9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ДАТА  21/10/2021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154984"/>
                  </a:ext>
                </a:extLst>
              </a:tr>
              <a:tr h="283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</a:t>
                      </a:r>
                      <a:r>
                        <a:rPr lang="es-ES_tradnl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DR-BODI.003ER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5932"/>
                  </a:ext>
                </a:extLst>
              </a:tr>
              <a:tr h="283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  <a:tab pos="1035685" algn="r"/>
                        </a:tabLs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Страница </a:t>
                      </a:r>
                      <a:r>
                        <a:rPr lang="es-ES_tradnl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 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77692"/>
                  </a:ext>
                </a:extLst>
              </a:tr>
            </a:tbl>
          </a:graphicData>
        </a:graphic>
      </p:graphicFrame>
      <p:pic>
        <p:nvPicPr>
          <p:cNvPr id="11" name="Picture 7">
            <a:extLst>
              <a:ext uri="{FF2B5EF4-FFF2-40B4-BE49-F238E27FC236}">
                <a16:creationId xmlns:a16="http://schemas.microsoft.com/office/drawing/2014/main" id="{D3901A21-E8D5-46FF-844D-9676BAB7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70" y="809071"/>
            <a:ext cx="116205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03FA73-14F2-4FA9-B8AD-216C9F01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70" y="215618"/>
            <a:ext cx="11033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93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">
            <a:extLst>
              <a:ext uri="{FF2B5EF4-FFF2-40B4-BE49-F238E27FC236}">
                <a16:creationId xmlns:a16="http://schemas.microsoft.com/office/drawing/2014/main" id="{BDDF8286-6D9B-42F1-A475-1BF3E42A9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141374"/>
              </p:ext>
            </p:extLst>
          </p:nvPr>
        </p:nvGraphicFramePr>
        <p:xfrm>
          <a:off x="1590261" y="918401"/>
          <a:ext cx="13888278" cy="775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2E64D6F-6B4F-4320-8920-52B6ED3E5265}"/>
              </a:ext>
            </a:extLst>
          </p:cNvPr>
          <p:cNvSpPr/>
          <p:nvPr/>
        </p:nvSpPr>
        <p:spPr>
          <a:xfrm>
            <a:off x="12052852" y="1391477"/>
            <a:ext cx="4870174" cy="3397247"/>
          </a:xfrm>
          <a:prstGeom prst="roundRect">
            <a:avLst/>
          </a:prstGeom>
          <a:solidFill>
            <a:srgbClr val="007A8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Low level of process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Poor development of ERP capabilities SAP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Complexity of processes and congestion with non-value-adding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Lack of clear understanding of inter-functional connections and boundaries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File and physical document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Outdated tariffication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Lack of structure and QMS</a:t>
            </a:r>
            <a:endParaRPr lang="ru-RU" sz="1700" dirty="0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63F0B20-78FF-4026-A024-AEA6BD7EE362}"/>
              </a:ext>
            </a:extLst>
          </p:cNvPr>
          <p:cNvSpPr/>
          <p:nvPr/>
        </p:nvSpPr>
        <p:spPr>
          <a:xfrm>
            <a:off x="0" y="1391477"/>
            <a:ext cx="4870174" cy="3274665"/>
          </a:xfrm>
          <a:prstGeom prst="roundRect">
            <a:avLst/>
          </a:prstGeom>
          <a:solidFill>
            <a:srgbClr val="FFB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High Technological Level</a:t>
            </a:r>
            <a:endParaRPr lang="ru-RU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Corporate culture, values, politics</a:t>
            </a:r>
            <a:endParaRPr lang="ru-RU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High level of employee engagement, internal microclimate</a:t>
            </a:r>
            <a:endParaRPr lang="ru-RU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High Competence level of employees and readiness to develop processes</a:t>
            </a:r>
            <a:endParaRPr lang="ru-RU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Stable Market</a:t>
            </a:r>
            <a:endParaRPr lang="ru-RU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Long-term age of employees in the company</a:t>
            </a:r>
            <a:endParaRPr lang="ru-RU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D1FC2939-BAB3-4BD5-A5BB-F59266FE6699}"/>
              </a:ext>
            </a:extLst>
          </p:cNvPr>
          <p:cNvSpPr/>
          <p:nvPr/>
        </p:nvSpPr>
        <p:spPr>
          <a:xfrm>
            <a:off x="0" y="4800600"/>
            <a:ext cx="4870174" cy="4673184"/>
          </a:xfrm>
          <a:prstGeom prst="roundRect">
            <a:avLst/>
          </a:prstGeom>
          <a:solidFill>
            <a:srgbClr val="6CAC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Implementation of Electronic Document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SAP Reengineering project, implementation of the WMS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Regular review and continuous improvement of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Implementation of automated tools for data analysis and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Customs clearance as internal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Potential to reduce operating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Building a QMS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Cost control and transparent budgeting</a:t>
            </a:r>
            <a:endParaRPr lang="ru-RU" sz="1700" dirty="0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79D72C8B-5C5E-4A9E-A0B2-39E7A81FF34E}"/>
              </a:ext>
            </a:extLst>
          </p:cNvPr>
          <p:cNvSpPr/>
          <p:nvPr/>
        </p:nvSpPr>
        <p:spPr>
          <a:xfrm>
            <a:off x="11960087" y="4939877"/>
            <a:ext cx="4870174" cy="4533907"/>
          </a:xfrm>
          <a:prstGeom prst="roundRect">
            <a:avLst/>
          </a:prstGeom>
          <a:solidFill>
            <a:srgbClr val="7B005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Negative Impact of legislative factors on current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Increase in tariffs for international and domestic cargo transportation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The scheme of work "out of habit" hinders development and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Long chains of approval of changes, low speed of completion of approval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Impact of the sanctions policy on the choice of a source of raw materials</a:t>
            </a:r>
            <a:endParaRPr lang="ru-RU" sz="1700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9736C3BC-6610-42E5-ACEB-E2AC3B0C5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62932"/>
              </p:ext>
            </p:extLst>
          </p:nvPr>
        </p:nvGraphicFramePr>
        <p:xfrm>
          <a:off x="596348" y="162195"/>
          <a:ext cx="14338853" cy="1132160"/>
        </p:xfrm>
        <a:graphic>
          <a:graphicData uri="http://schemas.openxmlformats.org/drawingml/2006/table">
            <a:tbl>
              <a:tblPr/>
              <a:tblGrid>
                <a:gridCol w="3427085">
                  <a:extLst>
                    <a:ext uri="{9D8B030D-6E8A-4147-A177-3AD203B41FA5}">
                      <a16:colId xmlns:a16="http://schemas.microsoft.com/office/drawing/2014/main" val="169401341"/>
                    </a:ext>
                  </a:extLst>
                </a:gridCol>
                <a:gridCol w="9015154">
                  <a:extLst>
                    <a:ext uri="{9D8B030D-6E8A-4147-A177-3AD203B41FA5}">
                      <a16:colId xmlns:a16="http://schemas.microsoft.com/office/drawing/2014/main" val="3805910343"/>
                    </a:ext>
                  </a:extLst>
                </a:gridCol>
                <a:gridCol w="1896614">
                  <a:extLst>
                    <a:ext uri="{9D8B030D-6E8A-4147-A177-3AD203B41FA5}">
                      <a16:colId xmlns:a16="http://schemas.microsoft.com/office/drawing/2014/main" val="569789164"/>
                    </a:ext>
                  </a:extLst>
                </a:gridCol>
              </a:tblGrid>
              <a:tr h="28304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x-non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ru-RU" sz="110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РУКОВОДСТВО ДОКУМЕНТАЦИЯ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9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ВЕРСИЯ  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514540"/>
                  </a:ext>
                </a:extLst>
              </a:tr>
              <a:tr h="283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1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SWOT-</a:t>
                      </a:r>
                      <a:r>
                        <a:rPr lang="ru-RU" sz="11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АНАЛИЗ ПРОЦЕССА ЛОГИСТИКА И РАСПРЕДЕЛЕНИЕ ПРОДУКТА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9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ДАТА  21/10/2021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154984"/>
                  </a:ext>
                </a:extLst>
              </a:tr>
              <a:tr h="283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</a:t>
                      </a:r>
                      <a:r>
                        <a:rPr lang="es-ES_tradnl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80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DR-BODI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.003ER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5932"/>
                  </a:ext>
                </a:extLst>
              </a:tr>
              <a:tr h="283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  <a:tab pos="1035685" algn="r"/>
                        </a:tabLs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Страница 2</a:t>
                      </a:r>
                      <a:r>
                        <a:rPr lang="es-ES_tradnl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 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77692"/>
                  </a:ext>
                </a:extLst>
              </a:tr>
            </a:tbl>
          </a:graphicData>
        </a:graphic>
      </p:graphicFrame>
      <p:pic>
        <p:nvPicPr>
          <p:cNvPr id="11" name="Picture 7">
            <a:extLst>
              <a:ext uri="{FF2B5EF4-FFF2-40B4-BE49-F238E27FC236}">
                <a16:creationId xmlns:a16="http://schemas.microsoft.com/office/drawing/2014/main" id="{92CDFC97-9CFB-4C3B-A7D3-708ADF6A8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70" y="809071"/>
            <a:ext cx="116205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6F8874F-1E0F-44A7-B5AB-183FD4C9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70" y="215618"/>
            <a:ext cx="11033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929069"/>
      </p:ext>
    </p:extLst>
  </p:cSld>
  <p:clrMapOvr>
    <a:masterClrMapping/>
  </p:clrMapOvr>
</p:sld>
</file>

<file path=ppt/theme/theme1.xml><?xml version="1.0" encoding="utf-8"?>
<a:theme xmlns:a="http://schemas.openxmlformats.org/drawingml/2006/main" name="16_9_GB_Foods_Template-PNG">
  <a:themeElements>
    <a:clrScheme name="Custom 6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FF683C"/>
      </a:accent1>
      <a:accent2>
        <a:srgbClr val="BABABA"/>
      </a:accent2>
      <a:accent3>
        <a:srgbClr val="FF683C"/>
      </a:accent3>
      <a:accent4>
        <a:srgbClr val="BABABA"/>
      </a:accent4>
      <a:accent5>
        <a:srgbClr val="FF683C"/>
      </a:accent5>
      <a:accent6>
        <a:srgbClr val="BABABA"/>
      </a:accent6>
      <a:hlink>
        <a:srgbClr val="FF683C"/>
      </a:hlink>
      <a:folHlink>
        <a:srgbClr val="BABAB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rpDocumentDescription xmlns="d089bc85-e410-4047-b5f6-43e049a84e0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BST Corporate Document" ma:contentTypeID="0x010100E806CBBB69854097A8C19C7D143576B300D95C4695A8FB4B44911D96D243856E800058AABBF9EC3CBF44BE0AA152AC45FB57" ma:contentTypeVersion="1" ma:contentTypeDescription="" ma:contentTypeScope="" ma:versionID="983615e21fd08503ab3e0707b8a5a920">
  <xsd:schema xmlns:xsd="http://www.w3.org/2001/XMLSchema" xmlns:p="http://schemas.microsoft.com/office/2006/metadata/properties" xmlns:ns2="d089bc85-e410-4047-b5f6-43e049a84e01" targetNamespace="http://schemas.microsoft.com/office/2006/metadata/properties" ma:root="true" ma:fieldsID="36e1ff59ab90b4019d52962778438071" ns2:_="">
    <xsd:import namespace="d089bc85-e410-4047-b5f6-43e049a84e01"/>
    <xsd:element name="properties">
      <xsd:complexType>
        <xsd:sequence>
          <xsd:element name="documentManagement">
            <xsd:complexType>
              <xsd:all>
                <xsd:element ref="ns2:CorpDocument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89bc85-e410-4047-b5f6-43e049a84e01" elementFormDefault="qualified">
    <xsd:import namespace="http://schemas.microsoft.com/office/2006/documentManagement/types"/>
    <xsd:element name="CorpDocumentDescription" ma:index="8" nillable="true" ma:displayName="Brief Description" ma:internalName="CorpDocument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180FA27-15FB-4F65-B6C0-ED3262BBCB4B}">
  <ds:schemaRefs>
    <ds:schemaRef ds:uri="d089bc85-e410-4047-b5f6-43e049a84e01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30074A-4C3F-417C-93B7-2015C73807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345E6E-5823-4B12-9CF4-27326A958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9bc85-e410-4047-b5f6-43e049a84e0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16_9_GB_Foods_Template-PNG</Template>
  <TotalTime>962</TotalTime>
  <Words>410</Words>
  <Application>Microsoft Office PowerPoint</Application>
  <PresentationFormat>Произвольный</PresentationFormat>
  <Paragraphs>72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16_9_GB_Foods_Template-PNG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Template: 16_9_GBfoods</dc:title>
  <dc:creator>Garcia, Servando</dc:creator>
  <cp:lastModifiedBy>Kochin, Dmitry</cp:lastModifiedBy>
  <cp:revision>748</cp:revision>
  <cp:lastPrinted>2021-10-04T08:59:15Z</cp:lastPrinted>
  <dcterms:created xsi:type="dcterms:W3CDTF">2015-05-26T12:54:57Z</dcterms:created>
  <dcterms:modified xsi:type="dcterms:W3CDTF">2021-10-21T14:48:56Z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0x010100E806CBBB69854097A8C19C7D143576B300D95C4695A8FB4B44911D96D243856E800058AABBF9EC3CBF44BE0AA152AC45FB57</vt:lpwstr>
  </property>
</Properties>
</file>