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66" r:id="rId5"/>
  </p:sldIdLst>
  <p:sldSz cx="9144000" cy="5143500" type="screen16x9"/>
  <p:notesSz cx="4708525" cy="877728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0269B0"/>
    <a:srgbClr val="D9D9D9"/>
    <a:srgbClr val="C0C9D1"/>
    <a:srgbClr val="697E92"/>
    <a:srgbClr val="394A57"/>
    <a:srgbClr val="0069B2"/>
    <a:srgbClr val="F44F56"/>
    <a:srgbClr val="C3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yablikov, Sergey" userId="4f364d53-e991-407e-8eea-10011612550f" providerId="ADAL" clId="{5D1A3D0B-E1E4-4242-83AD-020EE0A771F3}"/>
    <pc:docChg chg="undo custSel addSld delSld modSld sldOrd">
      <pc:chgData name="Zyablikov, Sergey" userId="4f364d53-e991-407e-8eea-10011612550f" providerId="ADAL" clId="{5D1A3D0B-E1E4-4242-83AD-020EE0A771F3}" dt="2021-09-03T11:00:14.079" v="3384" actId="478"/>
      <pc:docMkLst>
        <pc:docMk/>
      </pc:docMkLst>
      <pc:sldChg chg="addSp delSp modSp mod">
        <pc:chgData name="Zyablikov, Sergey" userId="4f364d53-e991-407e-8eea-10011612550f" providerId="ADAL" clId="{5D1A3D0B-E1E4-4242-83AD-020EE0A771F3}" dt="2021-09-02T08:46:09.785" v="6"/>
        <pc:sldMkLst>
          <pc:docMk/>
          <pc:sldMk cId="3798817910" sldId="285"/>
        </pc:sldMkLst>
        <pc:spChg chg="mod">
          <ac:chgData name="Zyablikov, Sergey" userId="4f364d53-e991-407e-8eea-10011612550f" providerId="ADAL" clId="{5D1A3D0B-E1E4-4242-83AD-020EE0A771F3}" dt="2021-09-02T08:45:50.516" v="2" actId="20577"/>
          <ac:spMkLst>
            <pc:docMk/>
            <pc:sldMk cId="3798817910" sldId="285"/>
            <ac:spMk id="2" creationId="{00000000-0000-0000-0000-000000000000}"/>
          </ac:spMkLst>
        </pc:spChg>
        <pc:picChg chg="add del">
          <ac:chgData name="Zyablikov, Sergey" userId="4f364d53-e991-407e-8eea-10011612550f" providerId="ADAL" clId="{5D1A3D0B-E1E4-4242-83AD-020EE0A771F3}" dt="2021-09-02T08:46:09.785" v="6"/>
          <ac:picMkLst>
            <pc:docMk/>
            <pc:sldMk cId="3798817910" sldId="285"/>
            <ac:picMk id="2050" creationId="{CC51E10E-DDDC-4DF2-B5EE-EFCAB9DB79BB}"/>
          </ac:picMkLst>
        </pc:picChg>
      </pc:sldChg>
      <pc:sldChg chg="modSp add mod modAnim">
        <pc:chgData name="Zyablikov, Sergey" userId="4f364d53-e991-407e-8eea-10011612550f" providerId="ADAL" clId="{5D1A3D0B-E1E4-4242-83AD-020EE0A771F3}" dt="2021-09-02T10:18:01.594" v="935"/>
        <pc:sldMkLst>
          <pc:docMk/>
          <pc:sldMk cId="4234640953" sldId="323"/>
        </pc:sldMkLst>
        <pc:spChg chg="mod">
          <ac:chgData name="Zyablikov, Sergey" userId="4f364d53-e991-407e-8eea-10011612550f" providerId="ADAL" clId="{5D1A3D0B-E1E4-4242-83AD-020EE0A771F3}" dt="2021-09-02T09:12:50.791" v="273" actId="14100"/>
          <ac:spMkLst>
            <pc:docMk/>
            <pc:sldMk cId="4234640953" sldId="323"/>
            <ac:spMk id="33" creationId="{00000000-0000-0000-0000-000000000000}"/>
          </ac:spMkLst>
        </pc:spChg>
      </pc:sldChg>
      <pc:sldChg chg="del">
        <pc:chgData name="Zyablikov, Sergey" userId="4f364d53-e991-407e-8eea-10011612550f" providerId="ADAL" clId="{5D1A3D0B-E1E4-4242-83AD-020EE0A771F3}" dt="2021-09-03T07:34:20.232" v="3179" actId="47"/>
        <pc:sldMkLst>
          <pc:docMk/>
          <pc:sldMk cId="517358337" sldId="332"/>
        </pc:sldMkLst>
      </pc:sldChg>
      <pc:sldChg chg="addSp delSp modSp del modNotesTx">
        <pc:chgData name="Zyablikov, Sergey" userId="4f364d53-e991-407e-8eea-10011612550f" providerId="ADAL" clId="{5D1A3D0B-E1E4-4242-83AD-020EE0A771F3}" dt="2021-09-03T07:34:19.328" v="3174" actId="47"/>
        <pc:sldMkLst>
          <pc:docMk/>
          <pc:sldMk cId="1415727408" sldId="334"/>
        </pc:sldMkLst>
        <pc:spChg chg="mod">
          <ac:chgData name="Zyablikov, Sergey" userId="4f364d53-e991-407e-8eea-10011612550f" providerId="ADAL" clId="{5D1A3D0B-E1E4-4242-83AD-020EE0A771F3}" dt="2021-09-03T07:26:19.453" v="2710"/>
          <ac:spMkLst>
            <pc:docMk/>
            <pc:sldMk cId="1415727408" sldId="334"/>
            <ac:spMk id="10" creationId="{FECB726D-B675-49DB-B56D-C6D072E280BF}"/>
          </ac:spMkLst>
        </pc:spChg>
        <pc:spChg chg="mod">
          <ac:chgData name="Zyablikov, Sergey" userId="4f364d53-e991-407e-8eea-10011612550f" providerId="ADAL" clId="{5D1A3D0B-E1E4-4242-83AD-020EE0A771F3}" dt="2021-09-03T07:26:19.453" v="2710"/>
          <ac:spMkLst>
            <pc:docMk/>
            <pc:sldMk cId="1415727408" sldId="334"/>
            <ac:spMk id="12" creationId="{B81F13A5-5320-45F9-92D5-5EA562D3C9A5}"/>
          </ac:spMkLst>
        </pc:spChg>
        <pc:spChg chg="mod">
          <ac:chgData name="Zyablikov, Sergey" userId="4f364d53-e991-407e-8eea-10011612550f" providerId="ADAL" clId="{5D1A3D0B-E1E4-4242-83AD-020EE0A771F3}" dt="2021-09-03T07:26:19.453" v="2710"/>
          <ac:spMkLst>
            <pc:docMk/>
            <pc:sldMk cId="1415727408" sldId="334"/>
            <ac:spMk id="13" creationId="{0E83E749-B651-46DC-8188-9B82DABAD4E7}"/>
          </ac:spMkLst>
        </pc:spChg>
        <pc:spChg chg="mod">
          <ac:chgData name="Zyablikov, Sergey" userId="4f364d53-e991-407e-8eea-10011612550f" providerId="ADAL" clId="{5D1A3D0B-E1E4-4242-83AD-020EE0A771F3}" dt="2021-09-03T07:26:19.453" v="2710"/>
          <ac:spMkLst>
            <pc:docMk/>
            <pc:sldMk cId="1415727408" sldId="334"/>
            <ac:spMk id="14" creationId="{6CA7EEB8-9C5F-43F2-A563-73A2E05ACEA0}"/>
          </ac:spMkLst>
        </pc:spChg>
        <pc:grpChg chg="add del mod">
          <ac:chgData name="Zyablikov, Sergey" userId="4f364d53-e991-407e-8eea-10011612550f" providerId="ADAL" clId="{5D1A3D0B-E1E4-4242-83AD-020EE0A771F3}" dt="2021-09-03T07:26:20.169" v="2711"/>
          <ac:grpSpMkLst>
            <pc:docMk/>
            <pc:sldMk cId="1415727408" sldId="334"/>
            <ac:grpSpMk id="9" creationId="{F1F3084B-4098-48AA-B487-EC78DEF5EA35}"/>
          </ac:grpSpMkLst>
        </pc:grpChg>
        <pc:grpChg chg="mod">
          <ac:chgData name="Zyablikov, Sergey" userId="4f364d53-e991-407e-8eea-10011612550f" providerId="ADAL" clId="{5D1A3D0B-E1E4-4242-83AD-020EE0A771F3}" dt="2021-09-03T07:26:19.453" v="2710"/>
          <ac:grpSpMkLst>
            <pc:docMk/>
            <pc:sldMk cId="1415727408" sldId="334"/>
            <ac:grpSpMk id="11" creationId="{ABC9DA21-5EE1-47DB-ACA4-0E0740665F90}"/>
          </ac:grpSpMkLst>
        </pc:grpChg>
        <pc:picChg chg="add del mod">
          <ac:chgData name="Zyablikov, Sergey" userId="4f364d53-e991-407e-8eea-10011612550f" providerId="ADAL" clId="{5D1A3D0B-E1E4-4242-83AD-020EE0A771F3}" dt="2021-09-03T07:26:20.169" v="2711"/>
          <ac:picMkLst>
            <pc:docMk/>
            <pc:sldMk cId="1415727408" sldId="334"/>
            <ac:picMk id="15" creationId="{E78B474E-48DC-4358-9D2E-B7CE29355E64}"/>
          </ac:picMkLst>
        </pc:picChg>
      </pc:sldChg>
      <pc:sldChg chg="add">
        <pc:chgData name="Zyablikov, Sergey" userId="4f364d53-e991-407e-8eea-10011612550f" providerId="ADAL" clId="{5D1A3D0B-E1E4-4242-83AD-020EE0A771F3}" dt="2021-09-03T09:04:35.677" v="3382"/>
        <pc:sldMkLst>
          <pc:docMk/>
          <pc:sldMk cId="0" sldId="335"/>
        </pc:sldMkLst>
      </pc:sldChg>
      <pc:sldChg chg="addSp delSp modSp add mod ord">
        <pc:chgData name="Zyablikov, Sergey" userId="4f364d53-e991-407e-8eea-10011612550f" providerId="ADAL" clId="{5D1A3D0B-E1E4-4242-83AD-020EE0A771F3}" dt="2021-09-02T11:52:26.816" v="1011" actId="6549"/>
        <pc:sldMkLst>
          <pc:docMk/>
          <pc:sldMk cId="564434739" sldId="366"/>
        </pc:sldMkLst>
        <pc:spChg chg="mod">
          <ac:chgData name="Zyablikov, Sergey" userId="4f364d53-e991-407e-8eea-10011612550f" providerId="ADAL" clId="{5D1A3D0B-E1E4-4242-83AD-020EE0A771F3}" dt="2021-09-02T11:52:22.559" v="1009" actId="6549"/>
          <ac:spMkLst>
            <pc:docMk/>
            <pc:sldMk cId="564434739" sldId="366"/>
            <ac:spMk id="2" creationId="{00000000-0000-0000-0000-000000000000}"/>
          </ac:spMkLst>
        </pc:spChg>
        <pc:spChg chg="add mod">
          <ac:chgData name="Zyablikov, Sergey" userId="4f364d53-e991-407e-8eea-10011612550f" providerId="ADAL" clId="{5D1A3D0B-E1E4-4242-83AD-020EE0A771F3}" dt="2021-09-02T10:13:31.139" v="872" actId="404"/>
          <ac:spMkLst>
            <pc:docMk/>
            <pc:sldMk cId="564434739" sldId="366"/>
            <ac:spMk id="3" creationId="{FEC52777-BBD6-4D21-920A-87A233EC8ADD}"/>
          </ac:spMkLst>
        </pc:spChg>
        <pc:spChg chg="mod">
          <ac:chgData name="Zyablikov, Sergey" userId="4f364d53-e991-407e-8eea-10011612550f" providerId="ADAL" clId="{5D1A3D0B-E1E4-4242-83AD-020EE0A771F3}" dt="2021-09-02T10:03:43.284" v="665" actId="1076"/>
          <ac:spMkLst>
            <pc:docMk/>
            <pc:sldMk cId="564434739" sldId="366"/>
            <ac:spMk id="4" creationId="{00000000-0000-0000-0000-000000000000}"/>
          </ac:spMkLst>
        </pc:spChg>
        <pc:spChg chg="del mod">
          <ac:chgData name="Zyablikov, Sergey" userId="4f364d53-e991-407e-8eea-10011612550f" providerId="ADAL" clId="{5D1A3D0B-E1E4-4242-83AD-020EE0A771F3}" dt="2021-09-02T09:46:37.014" v="295" actId="478"/>
          <ac:spMkLst>
            <pc:docMk/>
            <pc:sldMk cId="564434739" sldId="366"/>
            <ac:spMk id="7" creationId="{00000000-0000-0000-0000-000000000000}"/>
          </ac:spMkLst>
        </pc:spChg>
        <pc:spChg chg="mod">
          <ac:chgData name="Zyablikov, Sergey" userId="4f364d53-e991-407e-8eea-10011612550f" providerId="ADAL" clId="{5D1A3D0B-E1E4-4242-83AD-020EE0A771F3}" dt="2021-09-02T10:13:55.099" v="877" actId="403"/>
          <ac:spMkLst>
            <pc:docMk/>
            <pc:sldMk cId="564434739" sldId="366"/>
            <ac:spMk id="24" creationId="{00000000-0000-0000-0000-000000000000}"/>
          </ac:spMkLst>
        </pc:spChg>
        <pc:spChg chg="mod">
          <ac:chgData name="Zyablikov, Sergey" userId="4f364d53-e991-407e-8eea-10011612550f" providerId="ADAL" clId="{5D1A3D0B-E1E4-4242-83AD-020EE0A771F3}" dt="2021-09-02T10:13:50.363" v="876" actId="403"/>
          <ac:spMkLst>
            <pc:docMk/>
            <pc:sldMk cId="564434739" sldId="366"/>
            <ac:spMk id="26" creationId="{00000000-0000-0000-0000-000000000000}"/>
          </ac:spMkLst>
        </pc:spChg>
        <pc:spChg chg="add mod">
          <ac:chgData name="Zyablikov, Sergey" userId="4f364d53-e991-407e-8eea-10011612550f" providerId="ADAL" clId="{5D1A3D0B-E1E4-4242-83AD-020EE0A771F3}" dt="2021-09-02T10:13:42.665" v="875" actId="14100"/>
          <ac:spMkLst>
            <pc:docMk/>
            <pc:sldMk cId="564434739" sldId="366"/>
            <ac:spMk id="84" creationId="{1B4948CE-2ABB-4CDD-9027-2F15F787709B}"/>
          </ac:spMkLst>
        </pc:spChg>
        <pc:spChg chg="mod">
          <ac:chgData name="Zyablikov, Sergey" userId="4f364d53-e991-407e-8eea-10011612550f" providerId="ADAL" clId="{5D1A3D0B-E1E4-4242-83AD-020EE0A771F3}" dt="2021-09-02T10:13:57.783" v="878" actId="403"/>
          <ac:spMkLst>
            <pc:docMk/>
            <pc:sldMk cId="564434739" sldId="366"/>
            <ac:spMk id="130" creationId="{00000000-0000-0000-0000-000000000000}"/>
          </ac:spMkLst>
        </pc:spChg>
        <pc:spChg chg="mod">
          <ac:chgData name="Zyablikov, Sergey" userId="4f364d53-e991-407e-8eea-10011612550f" providerId="ADAL" clId="{5D1A3D0B-E1E4-4242-83AD-020EE0A771F3}" dt="2021-09-02T11:52:26.816" v="1011" actId="6549"/>
          <ac:spMkLst>
            <pc:docMk/>
            <pc:sldMk cId="564434739" sldId="366"/>
            <ac:spMk id="133" creationId="{00000000-0000-0000-0000-000000000000}"/>
          </ac:spMkLst>
        </pc:spChg>
        <pc:spChg chg="mod">
          <ac:chgData name="Zyablikov, Sergey" userId="4f364d53-e991-407e-8eea-10011612550f" providerId="ADAL" clId="{5D1A3D0B-E1E4-4242-83AD-020EE0A771F3}" dt="2021-09-02T10:14:07.659" v="881" actId="403"/>
          <ac:spMkLst>
            <pc:docMk/>
            <pc:sldMk cId="564434739" sldId="366"/>
            <ac:spMk id="134" creationId="{00000000-0000-0000-0000-000000000000}"/>
          </ac:spMkLst>
        </pc:spChg>
        <pc:spChg chg="mod">
          <ac:chgData name="Zyablikov, Sergey" userId="4f364d53-e991-407e-8eea-10011612550f" providerId="ADAL" clId="{5D1A3D0B-E1E4-4242-83AD-020EE0A771F3}" dt="2021-09-02T10:14:10.518" v="882" actId="403"/>
          <ac:spMkLst>
            <pc:docMk/>
            <pc:sldMk cId="564434739" sldId="366"/>
            <ac:spMk id="137" creationId="{00000000-0000-0000-0000-000000000000}"/>
          </ac:spMkLst>
        </pc:spChg>
        <pc:spChg chg="del">
          <ac:chgData name="Zyablikov, Sergey" userId="4f364d53-e991-407e-8eea-10011612550f" providerId="ADAL" clId="{5D1A3D0B-E1E4-4242-83AD-020EE0A771F3}" dt="2021-09-02T09:46:33.526" v="293" actId="478"/>
          <ac:spMkLst>
            <pc:docMk/>
            <pc:sldMk cId="564434739" sldId="366"/>
            <ac:spMk id="7179" creationId="{00000000-0000-0000-0000-000000000000}"/>
          </ac:spMkLst>
        </pc:spChg>
        <pc:grpChg chg="mod">
          <ac:chgData name="Zyablikov, Sergey" userId="4f364d53-e991-407e-8eea-10011612550f" providerId="ADAL" clId="{5D1A3D0B-E1E4-4242-83AD-020EE0A771F3}" dt="2021-09-02T10:10:12.075" v="823" actId="1076"/>
          <ac:grpSpMkLst>
            <pc:docMk/>
            <pc:sldMk cId="564434739" sldId="366"/>
            <ac:grpSpMk id="60" creationId="{00000000-0000-0000-0000-000000000000}"/>
          </ac:grpSpMkLst>
        </pc:grpChg>
        <pc:grpChg chg="mod">
          <ac:chgData name="Zyablikov, Sergey" userId="4f364d53-e991-407e-8eea-10011612550f" providerId="ADAL" clId="{5D1A3D0B-E1E4-4242-83AD-020EE0A771F3}" dt="2021-09-02T10:10:04.640" v="821" actId="1076"/>
          <ac:grpSpMkLst>
            <pc:docMk/>
            <pc:sldMk cId="564434739" sldId="366"/>
            <ac:grpSpMk id="66" creationId="{00000000-0000-0000-0000-000000000000}"/>
          </ac:grpSpMkLst>
        </pc:grpChg>
        <pc:grpChg chg="mod">
          <ac:chgData name="Zyablikov, Sergey" userId="4f364d53-e991-407e-8eea-10011612550f" providerId="ADAL" clId="{5D1A3D0B-E1E4-4242-83AD-020EE0A771F3}" dt="2021-09-02T10:04:45.039" v="673" actId="1076"/>
          <ac:grpSpMkLst>
            <pc:docMk/>
            <pc:sldMk cId="564434739" sldId="366"/>
            <ac:grpSpMk id="73" creationId="{00000000-0000-0000-0000-000000000000}"/>
          </ac:grpSpMkLst>
        </pc:grpChg>
        <pc:grpChg chg="mod">
          <ac:chgData name="Zyablikov, Sergey" userId="4f364d53-e991-407e-8eea-10011612550f" providerId="ADAL" clId="{5D1A3D0B-E1E4-4242-83AD-020EE0A771F3}" dt="2021-09-02T10:12:49.724" v="860" actId="1076"/>
          <ac:grpSpMkLst>
            <pc:docMk/>
            <pc:sldMk cId="564434739" sldId="366"/>
            <ac:grpSpMk id="94" creationId="{00000000-0000-0000-0000-000000000000}"/>
          </ac:grpSpMkLst>
        </pc:grpChg>
        <pc:grpChg chg="mod">
          <ac:chgData name="Zyablikov, Sergey" userId="4f364d53-e991-407e-8eea-10011612550f" providerId="ADAL" clId="{5D1A3D0B-E1E4-4242-83AD-020EE0A771F3}" dt="2021-09-02T10:10:07.546" v="822" actId="1076"/>
          <ac:grpSpMkLst>
            <pc:docMk/>
            <pc:sldMk cId="564434739" sldId="366"/>
            <ac:grpSpMk id="100" creationId="{00000000-0000-0000-0000-000000000000}"/>
          </ac:grpSpMkLst>
        </pc:grpChg>
        <pc:grpChg chg="mod">
          <ac:chgData name="Zyablikov, Sergey" userId="4f364d53-e991-407e-8eea-10011612550f" providerId="ADAL" clId="{5D1A3D0B-E1E4-4242-83AD-020EE0A771F3}" dt="2021-09-02T10:09:45.485" v="818" actId="1076"/>
          <ac:grpSpMkLst>
            <pc:docMk/>
            <pc:sldMk cId="564434739" sldId="366"/>
            <ac:grpSpMk id="106" creationId="{00000000-0000-0000-0000-000000000000}"/>
          </ac:grpSpMkLst>
        </pc:grpChg>
        <pc:grpChg chg="mod">
          <ac:chgData name="Zyablikov, Sergey" userId="4f364d53-e991-407e-8eea-10011612550f" providerId="ADAL" clId="{5D1A3D0B-E1E4-4242-83AD-020EE0A771F3}" dt="2021-09-02T10:04:45.039" v="673" actId="1076"/>
          <ac:grpSpMkLst>
            <pc:docMk/>
            <pc:sldMk cId="564434739" sldId="366"/>
            <ac:grpSpMk id="112" creationId="{00000000-0000-0000-0000-000000000000}"/>
          </ac:grpSpMkLst>
        </pc:grpChg>
        <pc:grpChg chg="mod">
          <ac:chgData name="Zyablikov, Sergey" userId="4f364d53-e991-407e-8eea-10011612550f" providerId="ADAL" clId="{5D1A3D0B-E1E4-4242-83AD-020EE0A771F3}" dt="2021-09-02T10:07:44.344" v="771" actId="1076"/>
          <ac:grpSpMkLst>
            <pc:docMk/>
            <pc:sldMk cId="564434739" sldId="366"/>
            <ac:grpSpMk id="118" creationId="{00000000-0000-0000-0000-000000000000}"/>
          </ac:grpSpMkLst>
        </pc:grpChg>
        <pc:grpChg chg="mod">
          <ac:chgData name="Zyablikov, Sergey" userId="4f364d53-e991-407e-8eea-10011612550f" providerId="ADAL" clId="{5D1A3D0B-E1E4-4242-83AD-020EE0A771F3}" dt="2021-09-02T10:07:50.055" v="773" actId="1076"/>
          <ac:grpSpMkLst>
            <pc:docMk/>
            <pc:sldMk cId="564434739" sldId="366"/>
            <ac:grpSpMk id="124" creationId="{00000000-0000-0000-0000-000000000000}"/>
          </ac:grpSpMkLst>
        </pc:grpChg>
        <pc:graphicFrameChg chg="modGraphic">
          <ac:chgData name="Zyablikov, Sergey" userId="4f364d53-e991-407e-8eea-10011612550f" providerId="ADAL" clId="{5D1A3D0B-E1E4-4242-83AD-020EE0A771F3}" dt="2021-09-02T10:03:31.920" v="664" actId="14100"/>
          <ac:graphicFrameMkLst>
            <pc:docMk/>
            <pc:sldMk cId="564434739" sldId="366"/>
            <ac:graphicFrameMk id="13" creationId="{00000000-0000-0000-0000-000000000000}"/>
          </ac:graphicFrameMkLst>
        </pc:graphicFrameChg>
        <pc:picChg chg="mod">
          <ac:chgData name="Zyablikov, Sergey" userId="4f364d53-e991-407e-8eea-10011612550f" providerId="ADAL" clId="{5D1A3D0B-E1E4-4242-83AD-020EE0A771F3}" dt="2021-09-02T10:10:04.640" v="821" actId="1076"/>
          <ac:picMkLst>
            <pc:docMk/>
            <pc:sldMk cId="564434739" sldId="366"/>
            <ac:picMk id="17" creationId="{00000000-0000-0000-0000-000000000000}"/>
          </ac:picMkLst>
        </pc:picChg>
        <pc:picChg chg="mod">
          <ac:chgData name="Zyablikov, Sergey" userId="4f364d53-e991-407e-8eea-10011612550f" providerId="ADAL" clId="{5D1A3D0B-E1E4-4242-83AD-020EE0A771F3}" dt="2021-09-02T10:04:45.039" v="673" actId="1076"/>
          <ac:picMkLst>
            <pc:docMk/>
            <pc:sldMk cId="564434739" sldId="366"/>
            <ac:picMk id="18" creationId="{00000000-0000-0000-0000-000000000000}"/>
          </ac:picMkLst>
        </pc:picChg>
        <pc:picChg chg="mod">
          <ac:chgData name="Zyablikov, Sergey" userId="4f364d53-e991-407e-8eea-10011612550f" providerId="ADAL" clId="{5D1A3D0B-E1E4-4242-83AD-020EE0A771F3}" dt="2021-09-02T10:09:45.485" v="818" actId="1076"/>
          <ac:picMkLst>
            <pc:docMk/>
            <pc:sldMk cId="564434739" sldId="366"/>
            <ac:picMk id="19" creationId="{00000000-0000-0000-0000-000000000000}"/>
          </ac:picMkLst>
        </pc:picChg>
        <pc:picChg chg="mod">
          <ac:chgData name="Zyablikov, Sergey" userId="4f364d53-e991-407e-8eea-10011612550f" providerId="ADAL" clId="{5D1A3D0B-E1E4-4242-83AD-020EE0A771F3}" dt="2021-09-02T10:04:45.039" v="673" actId="1076"/>
          <ac:picMkLst>
            <pc:docMk/>
            <pc:sldMk cId="564434739" sldId="366"/>
            <ac:picMk id="20" creationId="{00000000-0000-0000-0000-000000000000}"/>
          </ac:picMkLst>
        </pc:picChg>
        <pc:picChg chg="del">
          <ac:chgData name="Zyablikov, Sergey" userId="4f364d53-e991-407e-8eea-10011612550f" providerId="ADAL" clId="{5D1A3D0B-E1E4-4242-83AD-020EE0A771F3}" dt="2021-09-02T09:46:29.128" v="292" actId="478"/>
          <ac:picMkLst>
            <pc:docMk/>
            <pc:sldMk cId="564434739" sldId="366"/>
            <ac:picMk id="21" creationId="{00000000-0000-0000-0000-000000000000}"/>
          </ac:picMkLst>
        </pc:picChg>
        <pc:picChg chg="mod">
          <ac:chgData name="Zyablikov, Sergey" userId="4f364d53-e991-407e-8eea-10011612550f" providerId="ADAL" clId="{5D1A3D0B-E1E4-4242-83AD-020EE0A771F3}" dt="2021-09-02T10:10:07.546" v="822" actId="1076"/>
          <ac:picMkLst>
            <pc:docMk/>
            <pc:sldMk cId="564434739" sldId="366"/>
            <ac:picMk id="22" creationId="{00000000-0000-0000-0000-000000000000}"/>
          </ac:picMkLst>
        </pc:picChg>
        <pc:picChg chg="mod">
          <ac:chgData name="Zyablikov, Sergey" userId="4f364d53-e991-407e-8eea-10011612550f" providerId="ADAL" clId="{5D1A3D0B-E1E4-4242-83AD-020EE0A771F3}" dt="2021-09-02T10:10:12.075" v="823" actId="1076"/>
          <ac:picMkLst>
            <pc:docMk/>
            <pc:sldMk cId="564434739" sldId="366"/>
            <ac:picMk id="23" creationId="{00000000-0000-0000-0000-000000000000}"/>
          </ac:picMkLst>
        </pc:picChg>
        <pc:picChg chg="mod">
          <ac:chgData name="Zyablikov, Sergey" userId="4f364d53-e991-407e-8eea-10011612550f" providerId="ADAL" clId="{5D1A3D0B-E1E4-4242-83AD-020EE0A771F3}" dt="2021-09-02T10:12:53.166" v="861" actId="1076"/>
          <ac:picMkLst>
            <pc:docMk/>
            <pc:sldMk cId="564434739" sldId="366"/>
            <ac:picMk id="25" creationId="{00000000-0000-0000-0000-000000000000}"/>
          </ac:picMkLst>
        </pc:picChg>
        <pc:picChg chg="del">
          <ac:chgData name="Zyablikov, Sergey" userId="4f364d53-e991-407e-8eea-10011612550f" providerId="ADAL" clId="{5D1A3D0B-E1E4-4242-83AD-020EE0A771F3}" dt="2021-09-02T10:01:44.701" v="645" actId="478"/>
          <ac:picMkLst>
            <pc:docMk/>
            <pc:sldMk cId="564434739" sldId="366"/>
            <ac:picMk id="86" creationId="{00000000-0000-0000-0000-000000000000}"/>
          </ac:picMkLst>
        </pc:picChg>
        <pc:picChg chg="del">
          <ac:chgData name="Zyablikov, Sergey" userId="4f364d53-e991-407e-8eea-10011612550f" providerId="ADAL" clId="{5D1A3D0B-E1E4-4242-83AD-020EE0A771F3}" dt="2021-09-02T09:49:05.894" v="427" actId="478"/>
          <ac:picMkLst>
            <pc:docMk/>
            <pc:sldMk cId="564434739" sldId="366"/>
            <ac:picMk id="93" creationId="{00000000-0000-0000-0000-000000000000}"/>
          </ac:picMkLst>
        </pc:picChg>
        <pc:picChg chg="del">
          <ac:chgData name="Zyablikov, Sergey" userId="4f364d53-e991-407e-8eea-10011612550f" providerId="ADAL" clId="{5D1A3D0B-E1E4-4242-83AD-020EE0A771F3}" dt="2021-09-02T09:49:00.207" v="425" actId="478"/>
          <ac:picMkLst>
            <pc:docMk/>
            <pc:sldMk cId="564434739" sldId="366"/>
            <ac:picMk id="131" creationId="{00000000-0000-0000-0000-000000000000}"/>
          </ac:picMkLst>
        </pc:picChg>
        <pc:picChg chg="del">
          <ac:chgData name="Zyablikov, Sergey" userId="4f364d53-e991-407e-8eea-10011612550f" providerId="ADAL" clId="{5D1A3D0B-E1E4-4242-83AD-020EE0A771F3}" dt="2021-09-02T09:58:52.056" v="539" actId="478"/>
          <ac:picMkLst>
            <pc:docMk/>
            <pc:sldMk cId="564434739" sldId="366"/>
            <ac:picMk id="132" creationId="{00000000-0000-0000-0000-000000000000}"/>
          </ac:picMkLst>
        </pc:picChg>
        <pc:picChg chg="del mod">
          <ac:chgData name="Zyablikov, Sergey" userId="4f364d53-e991-407e-8eea-10011612550f" providerId="ADAL" clId="{5D1A3D0B-E1E4-4242-83AD-020EE0A771F3}" dt="2021-09-02T10:05:49.008" v="701" actId="478"/>
          <ac:picMkLst>
            <pc:docMk/>
            <pc:sldMk cId="564434739" sldId="366"/>
            <ac:picMk id="135" creationId="{00000000-0000-0000-0000-000000000000}"/>
          </ac:picMkLst>
        </pc:picChg>
        <pc:picChg chg="del">
          <ac:chgData name="Zyablikov, Sergey" userId="4f364d53-e991-407e-8eea-10011612550f" providerId="ADAL" clId="{5D1A3D0B-E1E4-4242-83AD-020EE0A771F3}" dt="2021-09-02T09:49:01.788" v="426" actId="478"/>
          <ac:picMkLst>
            <pc:docMk/>
            <pc:sldMk cId="564434739" sldId="366"/>
            <ac:picMk id="136" creationId="{00000000-0000-0000-0000-000000000000}"/>
          </ac:picMkLst>
        </pc:picChg>
        <pc:picChg chg="mod">
          <ac:chgData name="Zyablikov, Sergey" userId="4f364d53-e991-407e-8eea-10011612550f" providerId="ADAL" clId="{5D1A3D0B-E1E4-4242-83AD-020EE0A771F3}" dt="2021-09-02T10:07:50.055" v="773" actId="1076"/>
          <ac:picMkLst>
            <pc:docMk/>
            <pc:sldMk cId="564434739" sldId="366"/>
            <ac:picMk id="7174" creationId="{00000000-0000-0000-0000-000000000000}"/>
          </ac:picMkLst>
        </pc:picChg>
      </pc:sldChg>
      <pc:sldChg chg="del">
        <pc:chgData name="Zyablikov, Sergey" userId="4f364d53-e991-407e-8eea-10011612550f" providerId="ADAL" clId="{5D1A3D0B-E1E4-4242-83AD-020EE0A771F3}" dt="2021-09-03T07:34:19.581" v="3176" actId="47"/>
        <pc:sldMkLst>
          <pc:docMk/>
          <pc:sldMk cId="2786014922" sldId="372"/>
        </pc:sldMkLst>
      </pc:sldChg>
      <pc:sldChg chg="del">
        <pc:chgData name="Zyablikov, Sergey" userId="4f364d53-e991-407e-8eea-10011612550f" providerId="ADAL" clId="{5D1A3D0B-E1E4-4242-83AD-020EE0A771F3}" dt="2021-09-03T07:34:21.407" v="3182" actId="47"/>
        <pc:sldMkLst>
          <pc:docMk/>
          <pc:sldMk cId="723994547" sldId="388"/>
        </pc:sldMkLst>
      </pc:sldChg>
      <pc:sldChg chg="addSp delSp add del">
        <pc:chgData name="Zyablikov, Sergey" userId="4f364d53-e991-407e-8eea-10011612550f" providerId="ADAL" clId="{5D1A3D0B-E1E4-4242-83AD-020EE0A771F3}" dt="2021-09-02T08:46:39.761" v="10" actId="47"/>
        <pc:sldMkLst>
          <pc:docMk/>
          <pc:sldMk cId="2463548841" sldId="390"/>
        </pc:sldMkLst>
        <pc:picChg chg="add del">
          <ac:chgData name="Zyablikov, Sergey" userId="4f364d53-e991-407e-8eea-10011612550f" providerId="ADAL" clId="{5D1A3D0B-E1E4-4242-83AD-020EE0A771F3}" dt="2021-09-02T08:46:07.187" v="4"/>
          <ac:picMkLst>
            <pc:docMk/>
            <pc:sldMk cId="2463548841" sldId="390"/>
            <ac:picMk id="1026" creationId="{380F408C-C801-48ED-8549-9A6E6F7ADDB5}"/>
          </ac:picMkLst>
        </pc:picChg>
      </pc:sldChg>
      <pc:sldChg chg="del">
        <pc:chgData name="Zyablikov, Sergey" userId="4f364d53-e991-407e-8eea-10011612550f" providerId="ADAL" clId="{5D1A3D0B-E1E4-4242-83AD-020EE0A771F3}" dt="2021-09-03T07:34:19.767" v="3177" actId="47"/>
        <pc:sldMkLst>
          <pc:docMk/>
          <pc:sldMk cId="3049202661" sldId="392"/>
        </pc:sldMkLst>
      </pc:sldChg>
      <pc:sldChg chg="del">
        <pc:chgData name="Zyablikov, Sergey" userId="4f364d53-e991-407e-8eea-10011612550f" providerId="ADAL" clId="{5D1A3D0B-E1E4-4242-83AD-020EE0A771F3}" dt="2021-09-03T07:34:21.047" v="3181" actId="47"/>
        <pc:sldMkLst>
          <pc:docMk/>
          <pc:sldMk cId="4071146147" sldId="393"/>
        </pc:sldMkLst>
      </pc:sldChg>
      <pc:sldChg chg="del">
        <pc:chgData name="Zyablikov, Sergey" userId="4f364d53-e991-407e-8eea-10011612550f" providerId="ADAL" clId="{5D1A3D0B-E1E4-4242-83AD-020EE0A771F3}" dt="2021-09-03T07:34:20.717" v="3180" actId="47"/>
        <pc:sldMkLst>
          <pc:docMk/>
          <pc:sldMk cId="1555080042" sldId="486"/>
        </pc:sldMkLst>
      </pc:sldChg>
      <pc:sldChg chg="del">
        <pc:chgData name="Zyablikov, Sergey" userId="4f364d53-e991-407e-8eea-10011612550f" providerId="ADAL" clId="{5D1A3D0B-E1E4-4242-83AD-020EE0A771F3}" dt="2021-09-03T07:34:21.770" v="3183" actId="47"/>
        <pc:sldMkLst>
          <pc:docMk/>
          <pc:sldMk cId="1002520435" sldId="487"/>
        </pc:sldMkLst>
      </pc:sldChg>
      <pc:sldChg chg="del">
        <pc:chgData name="Zyablikov, Sergey" userId="4f364d53-e991-407e-8eea-10011612550f" providerId="ADAL" clId="{5D1A3D0B-E1E4-4242-83AD-020EE0A771F3}" dt="2021-09-03T07:34:19.463" v="3175" actId="47"/>
        <pc:sldMkLst>
          <pc:docMk/>
          <pc:sldMk cId="515549878" sldId="491"/>
        </pc:sldMkLst>
      </pc:sldChg>
      <pc:sldChg chg="del">
        <pc:chgData name="Zyablikov, Sergey" userId="4f364d53-e991-407e-8eea-10011612550f" providerId="ADAL" clId="{5D1A3D0B-E1E4-4242-83AD-020EE0A771F3}" dt="2021-09-03T07:34:19.866" v="3178" actId="47"/>
        <pc:sldMkLst>
          <pc:docMk/>
          <pc:sldMk cId="4173403181" sldId="492"/>
        </pc:sldMkLst>
      </pc:sldChg>
      <pc:sldChg chg="del">
        <pc:chgData name="Zyablikov, Sergey" userId="4f364d53-e991-407e-8eea-10011612550f" providerId="ADAL" clId="{5D1A3D0B-E1E4-4242-83AD-020EE0A771F3}" dt="2021-09-03T07:34:23.809" v="3187" actId="47"/>
        <pc:sldMkLst>
          <pc:docMk/>
          <pc:sldMk cId="220846496" sldId="493"/>
        </pc:sldMkLst>
      </pc:sldChg>
      <pc:sldChg chg="del">
        <pc:chgData name="Zyablikov, Sergey" userId="4f364d53-e991-407e-8eea-10011612550f" providerId="ADAL" clId="{5D1A3D0B-E1E4-4242-83AD-020EE0A771F3}" dt="2021-09-03T07:34:23.498" v="3186" actId="47"/>
        <pc:sldMkLst>
          <pc:docMk/>
          <pc:sldMk cId="3338453842" sldId="498"/>
        </pc:sldMkLst>
      </pc:sldChg>
      <pc:sldChg chg="modSp add mod">
        <pc:chgData name="Zyablikov, Sergey" userId="4f364d53-e991-407e-8eea-10011612550f" providerId="ADAL" clId="{5D1A3D0B-E1E4-4242-83AD-020EE0A771F3}" dt="2021-09-03T07:49:01.555" v="3381" actId="20577"/>
        <pc:sldMkLst>
          <pc:docMk/>
          <pc:sldMk cId="323184059" sldId="924"/>
        </pc:sldMkLst>
        <pc:spChg chg="mod">
          <ac:chgData name="Zyablikov, Sergey" userId="4f364d53-e991-407e-8eea-10011612550f" providerId="ADAL" clId="{5D1A3D0B-E1E4-4242-83AD-020EE0A771F3}" dt="2021-09-02T08:47:04.051" v="18" actId="404"/>
          <ac:spMkLst>
            <pc:docMk/>
            <pc:sldMk cId="323184059" sldId="924"/>
            <ac:spMk id="2" creationId="{D6613DF2-A46D-4146-BAB1-6C75970BB24C}"/>
          </ac:spMkLst>
        </pc:spChg>
        <pc:spChg chg="mod">
          <ac:chgData name="Zyablikov, Sergey" userId="4f364d53-e991-407e-8eea-10011612550f" providerId="ADAL" clId="{5D1A3D0B-E1E4-4242-83AD-020EE0A771F3}" dt="2021-09-03T07:49:01.555" v="3381" actId="20577"/>
          <ac:spMkLst>
            <pc:docMk/>
            <pc:sldMk cId="323184059" sldId="924"/>
            <ac:spMk id="3" creationId="{924C6090-3978-442F-821C-E5283BF3F378}"/>
          </ac:spMkLst>
        </pc:spChg>
        <pc:cxnChg chg="mod">
          <ac:chgData name="Zyablikov, Sergey" userId="4f364d53-e991-407e-8eea-10011612550f" providerId="ADAL" clId="{5D1A3D0B-E1E4-4242-83AD-020EE0A771F3}" dt="2021-09-03T07:45:36.650" v="3380" actId="14100"/>
          <ac:cxnSpMkLst>
            <pc:docMk/>
            <pc:sldMk cId="323184059" sldId="924"/>
            <ac:cxnSpMk id="7" creationId="{73CFA491-1799-4612-8558-FF397D3EEE70}"/>
          </ac:cxnSpMkLst>
        </pc:cxnChg>
      </pc:sldChg>
      <pc:sldChg chg="delSp mod">
        <pc:chgData name="Zyablikov, Sergey" userId="4f364d53-e991-407e-8eea-10011612550f" providerId="ADAL" clId="{5D1A3D0B-E1E4-4242-83AD-020EE0A771F3}" dt="2021-09-03T11:00:14.079" v="3384" actId="478"/>
        <pc:sldMkLst>
          <pc:docMk/>
          <pc:sldMk cId="1022355814" sldId="1026"/>
        </pc:sldMkLst>
        <pc:spChg chg="del">
          <ac:chgData name="Zyablikov, Sergey" userId="4f364d53-e991-407e-8eea-10011612550f" providerId="ADAL" clId="{5D1A3D0B-E1E4-4242-83AD-020EE0A771F3}" dt="2021-09-03T11:00:14.079" v="3384" actId="478"/>
          <ac:spMkLst>
            <pc:docMk/>
            <pc:sldMk cId="1022355814" sldId="1026"/>
            <ac:spMk id="6" creationId="{00000000-0000-0000-0000-000000000000}"/>
          </ac:spMkLst>
        </pc:spChg>
      </pc:sldChg>
      <pc:sldChg chg="del">
        <pc:chgData name="Zyablikov, Sergey" userId="4f364d53-e991-407e-8eea-10011612550f" providerId="ADAL" clId="{5D1A3D0B-E1E4-4242-83AD-020EE0A771F3}" dt="2021-09-03T07:34:22.981" v="3185" actId="47"/>
        <pc:sldMkLst>
          <pc:docMk/>
          <pc:sldMk cId="2424828828" sldId="1027"/>
        </pc:sldMkLst>
      </pc:sldChg>
      <pc:sldChg chg="del">
        <pc:chgData name="Zyablikov, Sergey" userId="4f364d53-e991-407e-8eea-10011612550f" providerId="ADAL" clId="{5D1A3D0B-E1E4-4242-83AD-020EE0A771F3}" dt="2021-09-03T07:34:22.427" v="3184" actId="47"/>
        <pc:sldMkLst>
          <pc:docMk/>
          <pc:sldMk cId="2221825843" sldId="1028"/>
        </pc:sldMkLst>
      </pc:sldChg>
      <pc:sldChg chg="modSp add modAnim">
        <pc:chgData name="Zyablikov, Sergey" userId="4f364d53-e991-407e-8eea-10011612550f" providerId="ADAL" clId="{5D1A3D0B-E1E4-4242-83AD-020EE0A771F3}" dt="2021-09-02T10:17:56.321" v="934"/>
        <pc:sldMkLst>
          <pc:docMk/>
          <pc:sldMk cId="1637583366" sldId="1029"/>
        </pc:sldMkLst>
        <pc:spChg chg="mod">
          <ac:chgData name="Zyablikov, Sergey" userId="4f364d53-e991-407e-8eea-10011612550f" providerId="ADAL" clId="{5D1A3D0B-E1E4-4242-83AD-020EE0A771F3}" dt="2021-09-02T10:16:20.608" v="933" actId="20577"/>
          <ac:spMkLst>
            <pc:docMk/>
            <pc:sldMk cId="1637583366" sldId="1029"/>
            <ac:spMk id="33" creationId="{00000000-0000-0000-0000-000000000000}"/>
          </ac:spMkLst>
        </pc:spChg>
        <pc:spChg chg="mod">
          <ac:chgData name="Zyablikov, Sergey" userId="4f364d53-e991-407e-8eea-10011612550f" providerId="ADAL" clId="{5D1A3D0B-E1E4-4242-83AD-020EE0A771F3}" dt="2021-09-02T09:13:36.518" v="279" actId="20577"/>
          <ac:spMkLst>
            <pc:docMk/>
            <pc:sldMk cId="1637583366" sldId="1029"/>
            <ac:spMk id="38" creationId="{00000000-0000-0000-0000-000000000000}"/>
          </ac:spMkLst>
        </pc:spChg>
      </pc:sldChg>
      <pc:sldChg chg="addSp new del">
        <pc:chgData name="Zyablikov, Sergey" userId="4f364d53-e991-407e-8eea-10011612550f" providerId="ADAL" clId="{5D1A3D0B-E1E4-4242-83AD-020EE0A771F3}" dt="2021-09-02T08:46:41.965" v="11" actId="47"/>
        <pc:sldMkLst>
          <pc:docMk/>
          <pc:sldMk cId="1675573668" sldId="1029"/>
        </pc:sldMkLst>
        <pc:picChg chg="add">
          <ac:chgData name="Zyablikov, Sergey" userId="4f364d53-e991-407e-8eea-10011612550f" providerId="ADAL" clId="{5D1A3D0B-E1E4-4242-83AD-020EE0A771F3}" dt="2021-09-02T08:46:15.161" v="8"/>
          <ac:picMkLst>
            <pc:docMk/>
            <pc:sldMk cId="1675573668" sldId="1029"/>
            <ac:picMk id="3074" creationId="{3A8D5EE7-A125-4E9D-90BB-34727DFD2677}"/>
          </ac:picMkLst>
        </pc:picChg>
      </pc:sldChg>
      <pc:sldChg chg="modSp add mod modAnim">
        <pc:chgData name="Zyablikov, Sergey" userId="4f364d53-e991-407e-8eea-10011612550f" providerId="ADAL" clId="{5D1A3D0B-E1E4-4242-83AD-020EE0A771F3}" dt="2021-09-02T10:19:45.395" v="1003" actId="20577"/>
        <pc:sldMkLst>
          <pc:docMk/>
          <pc:sldMk cId="9611333" sldId="1030"/>
        </pc:sldMkLst>
        <pc:spChg chg="mod">
          <ac:chgData name="Zyablikov, Sergey" userId="4f364d53-e991-407e-8eea-10011612550f" providerId="ADAL" clId="{5D1A3D0B-E1E4-4242-83AD-020EE0A771F3}" dt="2021-09-02T10:19:45.395" v="1003" actId="20577"/>
          <ac:spMkLst>
            <pc:docMk/>
            <pc:sldMk cId="9611333" sldId="1030"/>
            <ac:spMk id="33" creationId="{00000000-0000-0000-0000-000000000000}"/>
          </ac:spMkLst>
        </pc:spChg>
        <pc:spChg chg="mod">
          <ac:chgData name="Zyablikov, Sergey" userId="4f364d53-e991-407e-8eea-10011612550f" providerId="ADAL" clId="{5D1A3D0B-E1E4-4242-83AD-020EE0A771F3}" dt="2021-09-02T10:19:32.166" v="973" actId="20577"/>
          <ac:spMkLst>
            <pc:docMk/>
            <pc:sldMk cId="9611333" sldId="1030"/>
            <ac:spMk id="38" creationId="{00000000-0000-0000-0000-000000000000}"/>
          </ac:spMkLst>
        </pc:spChg>
      </pc:sldChg>
      <pc:sldChg chg="addSp delSp modSp new del ord">
        <pc:chgData name="Zyablikov, Sergey" userId="4f364d53-e991-407e-8eea-10011612550f" providerId="ADAL" clId="{5D1A3D0B-E1E4-4242-83AD-020EE0A771F3}" dt="2021-09-02T09:46:26.297" v="291" actId="47"/>
        <pc:sldMkLst>
          <pc:docMk/>
          <pc:sldMk cId="157513166" sldId="1030"/>
        </pc:sldMkLst>
        <pc:spChg chg="del">
          <ac:chgData name="Zyablikov, Sergey" userId="4f364d53-e991-407e-8eea-10011612550f" providerId="ADAL" clId="{5D1A3D0B-E1E4-4242-83AD-020EE0A771F3}" dt="2021-09-02T09:46:16.918" v="285" actId="478"/>
          <ac:spMkLst>
            <pc:docMk/>
            <pc:sldMk cId="157513166" sldId="1030"/>
            <ac:spMk id="2" creationId="{3EA7FB19-FE89-4028-B213-6A1126513A19}"/>
          </ac:spMkLst>
        </pc:spChg>
        <pc:spChg chg="add del mod">
          <ac:chgData name="Zyablikov, Sergey" userId="4f364d53-e991-407e-8eea-10011612550f" providerId="ADAL" clId="{5D1A3D0B-E1E4-4242-83AD-020EE0A771F3}" dt="2021-09-02T09:46:19.192" v="287"/>
          <ac:spMkLst>
            <pc:docMk/>
            <pc:sldMk cId="157513166" sldId="1030"/>
            <ac:spMk id="3" creationId="{A06AAC8C-AFA7-4028-9BD7-858C20BE83E1}"/>
          </ac:spMkLst>
        </pc:spChg>
      </pc:sldChg>
      <pc:sldChg chg="addSp delSp modSp new mod ord">
        <pc:chgData name="Zyablikov, Sergey" userId="4f364d53-e991-407e-8eea-10011612550f" providerId="ADAL" clId="{5D1A3D0B-E1E4-4242-83AD-020EE0A771F3}" dt="2021-09-03T06:51:44.537" v="1391" actId="20577"/>
        <pc:sldMkLst>
          <pc:docMk/>
          <pc:sldMk cId="663737438" sldId="1031"/>
        </pc:sldMkLst>
        <pc:spChg chg="add mod">
          <ac:chgData name="Zyablikov, Sergey" userId="4f364d53-e991-407e-8eea-10011612550f" providerId="ADAL" clId="{5D1A3D0B-E1E4-4242-83AD-020EE0A771F3}" dt="2021-09-03T06:41:49.858" v="1168" actId="20577"/>
          <ac:spMkLst>
            <pc:docMk/>
            <pc:sldMk cId="663737438" sldId="1031"/>
            <ac:spMk id="2" creationId="{123FF08A-93BB-447F-A215-0D4CEF79D21B}"/>
          </ac:spMkLst>
        </pc:spChg>
        <pc:spChg chg="del">
          <ac:chgData name="Zyablikov, Sergey" userId="4f364d53-e991-407e-8eea-10011612550f" providerId="ADAL" clId="{5D1A3D0B-E1E4-4242-83AD-020EE0A771F3}" dt="2021-09-02T10:21:24.699" v="1007" actId="478"/>
          <ac:spMkLst>
            <pc:docMk/>
            <pc:sldMk cId="663737438" sldId="1031"/>
            <ac:spMk id="2" creationId="{B26867FF-3613-45F4-A22B-38996589AF58}"/>
          </ac:spMkLst>
        </pc:spChg>
        <pc:spChg chg="add del mod">
          <ac:chgData name="Zyablikov, Sergey" userId="4f364d53-e991-407e-8eea-10011612550f" providerId="ADAL" clId="{5D1A3D0B-E1E4-4242-83AD-020EE0A771F3}" dt="2021-09-03T06:41:52.508" v="1169" actId="478"/>
          <ac:spMkLst>
            <pc:docMk/>
            <pc:sldMk cId="663737438" sldId="1031"/>
            <ac:spMk id="3" creationId="{EB2812AC-66F6-4691-96F6-A5E51A3938B2}"/>
          </ac:spMkLst>
        </pc:spChg>
        <pc:spChg chg="add mod">
          <ac:chgData name="Zyablikov, Sergey" userId="4f364d53-e991-407e-8eea-10011612550f" providerId="ADAL" clId="{5D1A3D0B-E1E4-4242-83AD-020EE0A771F3}" dt="2021-09-03T06:44:43.091" v="1255" actId="1076"/>
          <ac:spMkLst>
            <pc:docMk/>
            <pc:sldMk cId="663737438" sldId="1031"/>
            <ac:spMk id="5" creationId="{726376C4-7619-4A6B-A254-42BAF8238B6B}"/>
          </ac:spMkLst>
        </pc:spChg>
        <pc:spChg chg="add mod">
          <ac:chgData name="Zyablikov, Sergey" userId="4f364d53-e991-407e-8eea-10011612550f" providerId="ADAL" clId="{5D1A3D0B-E1E4-4242-83AD-020EE0A771F3}" dt="2021-09-03T06:51:44.537" v="1391" actId="20577"/>
          <ac:spMkLst>
            <pc:docMk/>
            <pc:sldMk cId="663737438" sldId="1031"/>
            <ac:spMk id="6" creationId="{F4A65A75-00C5-4FD1-AF17-39044A05A8FB}"/>
          </ac:spMkLst>
        </pc:spChg>
        <pc:picChg chg="add mod">
          <ac:chgData name="Zyablikov, Sergey" userId="4f364d53-e991-407e-8eea-10011612550f" providerId="ADAL" clId="{5D1A3D0B-E1E4-4242-83AD-020EE0A771F3}" dt="2021-09-03T06:45:04.161" v="1257" actId="1076"/>
          <ac:picMkLst>
            <pc:docMk/>
            <pc:sldMk cId="663737438" sldId="1031"/>
            <ac:picMk id="4" creationId="{421E3770-D5D9-4616-9613-BE01B738A26A}"/>
          </ac:picMkLst>
        </pc:picChg>
      </pc:sldChg>
      <pc:sldChg chg="new del">
        <pc:chgData name="Zyablikov, Sergey" userId="4f364d53-e991-407e-8eea-10011612550f" providerId="ADAL" clId="{5D1A3D0B-E1E4-4242-83AD-020EE0A771F3}" dt="2021-09-03T06:51:04.610" v="1343" actId="47"/>
        <pc:sldMkLst>
          <pc:docMk/>
          <pc:sldMk cId="1922695601" sldId="1032"/>
        </pc:sldMkLst>
      </pc:sldChg>
      <pc:sldChg chg="addSp delSp modSp add mod">
        <pc:chgData name="Zyablikov, Sergey" userId="4f364d53-e991-407e-8eea-10011612550f" providerId="ADAL" clId="{5D1A3D0B-E1E4-4242-83AD-020EE0A771F3}" dt="2021-09-03T07:37:18.190" v="3203" actId="1076"/>
        <pc:sldMkLst>
          <pc:docMk/>
          <pc:sldMk cId="4096532029" sldId="1032"/>
        </pc:sldMkLst>
        <pc:spChg chg="mod">
          <ac:chgData name="Zyablikov, Sergey" userId="4f364d53-e991-407e-8eea-10011612550f" providerId="ADAL" clId="{5D1A3D0B-E1E4-4242-83AD-020EE0A771F3}" dt="2021-09-03T07:37:15.750" v="3202" actId="1076"/>
          <ac:spMkLst>
            <pc:docMk/>
            <pc:sldMk cId="4096532029" sldId="1032"/>
            <ac:spMk id="2" creationId="{123FF08A-93BB-447F-A215-0D4CEF79D21B}"/>
          </ac:spMkLst>
        </pc:spChg>
        <pc:spChg chg="del">
          <ac:chgData name="Zyablikov, Sergey" userId="4f364d53-e991-407e-8eea-10011612550f" providerId="ADAL" clId="{5D1A3D0B-E1E4-4242-83AD-020EE0A771F3}" dt="2021-09-03T06:55:05.897" v="1422" actId="478"/>
          <ac:spMkLst>
            <pc:docMk/>
            <pc:sldMk cId="4096532029" sldId="1032"/>
            <ac:spMk id="5" creationId="{726376C4-7619-4A6B-A254-42BAF8238B6B}"/>
          </ac:spMkLst>
        </pc:spChg>
        <pc:spChg chg="del">
          <ac:chgData name="Zyablikov, Sergey" userId="4f364d53-e991-407e-8eea-10011612550f" providerId="ADAL" clId="{5D1A3D0B-E1E4-4242-83AD-020EE0A771F3}" dt="2021-09-03T06:55:12.913" v="1426" actId="478"/>
          <ac:spMkLst>
            <pc:docMk/>
            <pc:sldMk cId="4096532029" sldId="1032"/>
            <ac:spMk id="6" creationId="{F4A65A75-00C5-4FD1-AF17-39044A05A8FB}"/>
          </ac:spMkLst>
        </pc:spChg>
        <pc:picChg chg="add mod">
          <ac:chgData name="Zyablikov, Sergey" userId="4f364d53-e991-407e-8eea-10011612550f" providerId="ADAL" clId="{5D1A3D0B-E1E4-4242-83AD-020EE0A771F3}" dt="2021-09-03T07:37:18.190" v="3203" actId="1076"/>
          <ac:picMkLst>
            <pc:docMk/>
            <pc:sldMk cId="4096532029" sldId="1032"/>
            <ac:picMk id="3" creationId="{3201B1B6-6294-412F-B4D3-AD8D4D778839}"/>
          </ac:picMkLst>
        </pc:picChg>
        <pc:picChg chg="del">
          <ac:chgData name="Zyablikov, Sergey" userId="4f364d53-e991-407e-8eea-10011612550f" providerId="ADAL" clId="{5D1A3D0B-E1E4-4242-83AD-020EE0A771F3}" dt="2021-09-03T06:54:34.051" v="1420" actId="478"/>
          <ac:picMkLst>
            <pc:docMk/>
            <pc:sldMk cId="4096532029" sldId="1032"/>
            <ac:picMk id="4" creationId="{421E3770-D5D9-4616-9613-BE01B738A26A}"/>
          </ac:picMkLst>
        </pc:picChg>
      </pc:sldChg>
      <pc:sldChg chg="addSp delSp modSp add mod">
        <pc:chgData name="Zyablikov, Sergey" userId="4f364d53-e991-407e-8eea-10011612550f" providerId="ADAL" clId="{5D1A3D0B-E1E4-4242-83AD-020EE0A771F3}" dt="2021-09-03T10:59:43.055" v="3383" actId="313"/>
        <pc:sldMkLst>
          <pc:docMk/>
          <pc:sldMk cId="283699936" sldId="1033"/>
        </pc:sldMkLst>
        <pc:spChg chg="mod">
          <ac:chgData name="Zyablikov, Sergey" userId="4f364d53-e991-407e-8eea-10011612550f" providerId="ADAL" clId="{5D1A3D0B-E1E4-4242-83AD-020EE0A771F3}" dt="2021-09-03T07:03:35.982" v="1569" actId="14100"/>
          <ac:spMkLst>
            <pc:docMk/>
            <pc:sldMk cId="283699936" sldId="1033"/>
            <ac:spMk id="2" creationId="{123FF08A-93BB-447F-A215-0D4CEF79D21B}"/>
          </ac:spMkLst>
        </pc:spChg>
        <pc:spChg chg="mod">
          <ac:chgData name="Zyablikov, Sergey" userId="4f364d53-e991-407e-8eea-10011612550f" providerId="ADAL" clId="{5D1A3D0B-E1E4-4242-83AD-020EE0A771F3}" dt="2021-09-03T07:04:40.921" v="1618" actId="20577"/>
          <ac:spMkLst>
            <pc:docMk/>
            <pc:sldMk cId="283699936" sldId="1033"/>
            <ac:spMk id="5" creationId="{726376C4-7619-4A6B-A254-42BAF8238B6B}"/>
          </ac:spMkLst>
        </pc:spChg>
        <pc:spChg chg="mod">
          <ac:chgData name="Zyablikov, Sergey" userId="4f364d53-e991-407e-8eea-10011612550f" providerId="ADAL" clId="{5D1A3D0B-E1E4-4242-83AD-020EE0A771F3}" dt="2021-09-03T10:59:43.055" v="3383" actId="313"/>
          <ac:spMkLst>
            <pc:docMk/>
            <pc:sldMk cId="283699936" sldId="1033"/>
            <ac:spMk id="6" creationId="{F4A65A75-00C5-4FD1-AF17-39044A05A8FB}"/>
          </ac:spMkLst>
        </pc:spChg>
        <pc:picChg chg="add mod">
          <ac:chgData name="Zyablikov, Sergey" userId="4f364d53-e991-407e-8eea-10011612550f" providerId="ADAL" clId="{5D1A3D0B-E1E4-4242-83AD-020EE0A771F3}" dt="2021-09-03T07:04:20.041" v="1573" actId="1076"/>
          <ac:picMkLst>
            <pc:docMk/>
            <pc:sldMk cId="283699936" sldId="1033"/>
            <ac:picMk id="3" creationId="{AD7A07EE-E95B-40B0-BF42-27262F966730}"/>
          </ac:picMkLst>
        </pc:picChg>
        <pc:picChg chg="del">
          <ac:chgData name="Zyablikov, Sergey" userId="4f364d53-e991-407e-8eea-10011612550f" providerId="ADAL" clId="{5D1A3D0B-E1E4-4242-83AD-020EE0A771F3}" dt="2021-09-03T07:03:17.174" v="1558" actId="478"/>
          <ac:picMkLst>
            <pc:docMk/>
            <pc:sldMk cId="283699936" sldId="1033"/>
            <ac:picMk id="4" creationId="{421E3770-D5D9-4616-9613-BE01B738A26A}"/>
          </ac:picMkLst>
        </pc:picChg>
      </pc:sldChg>
      <pc:sldChg chg="modSp add mod modAnim">
        <pc:chgData name="Zyablikov, Sergey" userId="4f364d53-e991-407e-8eea-10011612550f" providerId="ADAL" clId="{5D1A3D0B-E1E4-4242-83AD-020EE0A771F3}" dt="2021-09-03T07:44:25.839" v="3247" actId="20577"/>
        <pc:sldMkLst>
          <pc:docMk/>
          <pc:sldMk cId="3594628682" sldId="1034"/>
        </pc:sldMkLst>
        <pc:spChg chg="mod">
          <ac:chgData name="Zyablikov, Sergey" userId="4f364d53-e991-407e-8eea-10011612550f" providerId="ADAL" clId="{5D1A3D0B-E1E4-4242-83AD-020EE0A771F3}" dt="2021-09-03T07:44:25.839" v="3247" actId="20577"/>
          <ac:spMkLst>
            <pc:docMk/>
            <pc:sldMk cId="3594628682" sldId="1034"/>
            <ac:spMk id="33" creationId="{00000000-0000-0000-0000-000000000000}"/>
          </ac:spMkLst>
        </pc:spChg>
        <pc:spChg chg="mod">
          <ac:chgData name="Zyablikov, Sergey" userId="4f364d53-e991-407e-8eea-10011612550f" providerId="ADAL" clId="{5D1A3D0B-E1E4-4242-83AD-020EE0A771F3}" dt="2021-09-03T07:05:49.769" v="1696" actId="20577"/>
          <ac:spMkLst>
            <pc:docMk/>
            <pc:sldMk cId="3594628682" sldId="1034"/>
            <ac:spMk id="38" creationId="{00000000-0000-0000-0000-000000000000}"/>
          </ac:spMkLst>
        </pc:spChg>
      </pc:sldChg>
      <pc:sldChg chg="addSp delSp modSp new mod">
        <pc:chgData name="Zyablikov, Sergey" userId="4f364d53-e991-407e-8eea-10011612550f" providerId="ADAL" clId="{5D1A3D0B-E1E4-4242-83AD-020EE0A771F3}" dt="2021-09-03T07:35:02.039" v="3190" actId="20577"/>
        <pc:sldMkLst>
          <pc:docMk/>
          <pc:sldMk cId="2866083346" sldId="1035"/>
        </pc:sldMkLst>
        <pc:spChg chg="mod">
          <ac:chgData name="Zyablikov, Sergey" userId="4f364d53-e991-407e-8eea-10011612550f" providerId="ADAL" clId="{5D1A3D0B-E1E4-4242-83AD-020EE0A771F3}" dt="2021-09-03T07:13:36.748" v="2091" actId="1076"/>
          <ac:spMkLst>
            <pc:docMk/>
            <pc:sldMk cId="2866083346" sldId="1035"/>
            <ac:spMk id="2" creationId="{3670FBD4-F42E-40D1-A84E-30E3B17B8E17}"/>
          </ac:spMkLst>
        </pc:spChg>
        <pc:spChg chg="add del mod">
          <ac:chgData name="Zyablikov, Sergey" userId="4f364d53-e991-407e-8eea-10011612550f" providerId="ADAL" clId="{5D1A3D0B-E1E4-4242-83AD-020EE0A771F3}" dt="2021-09-03T07:06:33.873" v="1715"/>
          <ac:spMkLst>
            <pc:docMk/>
            <pc:sldMk cId="2866083346" sldId="1035"/>
            <ac:spMk id="3" creationId="{541273E0-7BEF-4092-9261-57A0DD4BA0F4}"/>
          </ac:spMkLst>
        </pc:spChg>
        <pc:spChg chg="mod">
          <ac:chgData name="Zyablikov, Sergey" userId="4f364d53-e991-407e-8eea-10011612550f" providerId="ADAL" clId="{5D1A3D0B-E1E4-4242-83AD-020EE0A771F3}" dt="2021-09-03T07:06:30.875" v="1714"/>
          <ac:spMkLst>
            <pc:docMk/>
            <pc:sldMk cId="2866083346" sldId="1035"/>
            <ac:spMk id="5" creationId="{F7739FF8-C158-4B16-837B-2E948154C9CF}"/>
          </ac:spMkLst>
        </pc:spChg>
        <pc:spChg chg="mod">
          <ac:chgData name="Zyablikov, Sergey" userId="4f364d53-e991-407e-8eea-10011612550f" providerId="ADAL" clId="{5D1A3D0B-E1E4-4242-83AD-020EE0A771F3}" dt="2021-09-03T07:06:30.875" v="1714"/>
          <ac:spMkLst>
            <pc:docMk/>
            <pc:sldMk cId="2866083346" sldId="1035"/>
            <ac:spMk id="7" creationId="{199833FD-8C42-4559-9D6D-9073D4091AE9}"/>
          </ac:spMkLst>
        </pc:spChg>
        <pc:spChg chg="mod">
          <ac:chgData name="Zyablikov, Sergey" userId="4f364d53-e991-407e-8eea-10011612550f" providerId="ADAL" clId="{5D1A3D0B-E1E4-4242-83AD-020EE0A771F3}" dt="2021-09-03T07:06:30.875" v="1714"/>
          <ac:spMkLst>
            <pc:docMk/>
            <pc:sldMk cId="2866083346" sldId="1035"/>
            <ac:spMk id="8" creationId="{81DAD7B7-5896-41CB-BC08-B5580539CD69}"/>
          </ac:spMkLst>
        </pc:spChg>
        <pc:spChg chg="mod">
          <ac:chgData name="Zyablikov, Sergey" userId="4f364d53-e991-407e-8eea-10011612550f" providerId="ADAL" clId="{5D1A3D0B-E1E4-4242-83AD-020EE0A771F3}" dt="2021-09-03T07:06:30.875" v="1714"/>
          <ac:spMkLst>
            <pc:docMk/>
            <pc:sldMk cId="2866083346" sldId="1035"/>
            <ac:spMk id="9" creationId="{78D2AB41-7ECA-4F71-BAB2-079F332E2376}"/>
          </ac:spMkLst>
        </pc:spChg>
        <pc:spChg chg="add del mod">
          <ac:chgData name="Zyablikov, Sergey" userId="4f364d53-e991-407e-8eea-10011612550f" providerId="ADAL" clId="{5D1A3D0B-E1E4-4242-83AD-020EE0A771F3}" dt="2021-09-03T07:06:48.454" v="1736" actId="478"/>
          <ac:spMkLst>
            <pc:docMk/>
            <pc:sldMk cId="2866083346" sldId="1035"/>
            <ac:spMk id="11" creationId="{0B89266C-2059-4696-899E-FB416897EF04}"/>
          </ac:spMkLst>
        </pc:spChg>
        <pc:spChg chg="mod">
          <ac:chgData name="Zyablikov, Sergey" userId="4f364d53-e991-407e-8eea-10011612550f" providerId="ADAL" clId="{5D1A3D0B-E1E4-4242-83AD-020EE0A771F3}" dt="2021-09-03T07:06:45.351" v="1735"/>
          <ac:spMkLst>
            <pc:docMk/>
            <pc:sldMk cId="2866083346" sldId="1035"/>
            <ac:spMk id="13" creationId="{28B7E834-949D-48B9-9C9C-AC5E4C0BAC30}"/>
          </ac:spMkLst>
        </pc:spChg>
        <pc:spChg chg="mod">
          <ac:chgData name="Zyablikov, Sergey" userId="4f364d53-e991-407e-8eea-10011612550f" providerId="ADAL" clId="{5D1A3D0B-E1E4-4242-83AD-020EE0A771F3}" dt="2021-09-03T07:06:45.351" v="1735"/>
          <ac:spMkLst>
            <pc:docMk/>
            <pc:sldMk cId="2866083346" sldId="1035"/>
            <ac:spMk id="15" creationId="{1E948ED0-5742-46F7-9E0E-DD8AC4911705}"/>
          </ac:spMkLst>
        </pc:spChg>
        <pc:spChg chg="mod">
          <ac:chgData name="Zyablikov, Sergey" userId="4f364d53-e991-407e-8eea-10011612550f" providerId="ADAL" clId="{5D1A3D0B-E1E4-4242-83AD-020EE0A771F3}" dt="2021-09-03T07:06:45.351" v="1735"/>
          <ac:spMkLst>
            <pc:docMk/>
            <pc:sldMk cId="2866083346" sldId="1035"/>
            <ac:spMk id="16" creationId="{327E1CDA-0889-46D5-BDE5-3776E60519CD}"/>
          </ac:spMkLst>
        </pc:spChg>
        <pc:spChg chg="mod">
          <ac:chgData name="Zyablikov, Sergey" userId="4f364d53-e991-407e-8eea-10011612550f" providerId="ADAL" clId="{5D1A3D0B-E1E4-4242-83AD-020EE0A771F3}" dt="2021-09-03T07:06:45.351" v="1735"/>
          <ac:spMkLst>
            <pc:docMk/>
            <pc:sldMk cId="2866083346" sldId="1035"/>
            <ac:spMk id="17" creationId="{14DA6CEC-331D-4FB0-929F-741860FF496F}"/>
          </ac:spMkLst>
        </pc:spChg>
        <pc:spChg chg="add mod">
          <ac:chgData name="Zyablikov, Sergey" userId="4f364d53-e991-407e-8eea-10011612550f" providerId="ADAL" clId="{5D1A3D0B-E1E4-4242-83AD-020EE0A771F3}" dt="2021-09-03T07:35:02.039" v="3190" actId="20577"/>
          <ac:spMkLst>
            <pc:docMk/>
            <pc:sldMk cId="2866083346" sldId="1035"/>
            <ac:spMk id="19" creationId="{A91EC26E-B9CC-47DB-BC9F-9556B16D2DFF}"/>
          </ac:spMkLst>
        </pc:spChg>
        <pc:grpChg chg="add del mod">
          <ac:chgData name="Zyablikov, Sergey" userId="4f364d53-e991-407e-8eea-10011612550f" providerId="ADAL" clId="{5D1A3D0B-E1E4-4242-83AD-020EE0A771F3}" dt="2021-09-03T07:06:33.873" v="1715"/>
          <ac:grpSpMkLst>
            <pc:docMk/>
            <pc:sldMk cId="2866083346" sldId="1035"/>
            <ac:grpSpMk id="4" creationId="{6ED9E472-CBA5-4069-BEC1-BC7133D723FC}"/>
          </ac:grpSpMkLst>
        </pc:grpChg>
        <pc:grpChg chg="mod">
          <ac:chgData name="Zyablikov, Sergey" userId="4f364d53-e991-407e-8eea-10011612550f" providerId="ADAL" clId="{5D1A3D0B-E1E4-4242-83AD-020EE0A771F3}" dt="2021-09-03T07:06:30.875" v="1714"/>
          <ac:grpSpMkLst>
            <pc:docMk/>
            <pc:sldMk cId="2866083346" sldId="1035"/>
            <ac:grpSpMk id="6" creationId="{F6B3FC77-0CD6-4BC0-9AEF-74E361F51E58}"/>
          </ac:grpSpMkLst>
        </pc:grpChg>
        <pc:grpChg chg="add mod">
          <ac:chgData name="Zyablikov, Sergey" userId="4f364d53-e991-407e-8eea-10011612550f" providerId="ADAL" clId="{5D1A3D0B-E1E4-4242-83AD-020EE0A771F3}" dt="2021-09-03T07:12:36.590" v="2085" actId="1076"/>
          <ac:grpSpMkLst>
            <pc:docMk/>
            <pc:sldMk cId="2866083346" sldId="1035"/>
            <ac:grpSpMk id="12" creationId="{264A32FA-61A2-4DF0-ABC8-D97072B94E3B}"/>
          </ac:grpSpMkLst>
        </pc:grpChg>
        <pc:grpChg chg="mod">
          <ac:chgData name="Zyablikov, Sergey" userId="4f364d53-e991-407e-8eea-10011612550f" providerId="ADAL" clId="{5D1A3D0B-E1E4-4242-83AD-020EE0A771F3}" dt="2021-09-03T07:06:45.351" v="1735"/>
          <ac:grpSpMkLst>
            <pc:docMk/>
            <pc:sldMk cId="2866083346" sldId="1035"/>
            <ac:grpSpMk id="14" creationId="{47B7B616-AABA-4E2A-AE1C-5A2AF54EAB01}"/>
          </ac:grpSpMkLst>
        </pc:grpChg>
        <pc:picChg chg="add del mod">
          <ac:chgData name="Zyablikov, Sergey" userId="4f364d53-e991-407e-8eea-10011612550f" providerId="ADAL" clId="{5D1A3D0B-E1E4-4242-83AD-020EE0A771F3}" dt="2021-09-03T07:06:33.873" v="1715"/>
          <ac:picMkLst>
            <pc:docMk/>
            <pc:sldMk cId="2866083346" sldId="1035"/>
            <ac:picMk id="10" creationId="{51462383-B2FC-48C7-873F-E2ABED648B3C}"/>
          </ac:picMkLst>
        </pc:picChg>
        <pc:picChg chg="add mod">
          <ac:chgData name="Zyablikov, Sergey" userId="4f364d53-e991-407e-8eea-10011612550f" providerId="ADAL" clId="{5D1A3D0B-E1E4-4242-83AD-020EE0A771F3}" dt="2021-09-03T07:12:36.590" v="2085" actId="1076"/>
          <ac:picMkLst>
            <pc:docMk/>
            <pc:sldMk cId="2866083346" sldId="1035"/>
            <ac:picMk id="18" creationId="{50CB29C4-021B-41BE-A528-3F5DF121A9ED}"/>
          </ac:picMkLst>
        </pc:picChg>
        <pc:picChg chg="add mod">
          <ac:chgData name="Zyablikov, Sergey" userId="4f364d53-e991-407e-8eea-10011612550f" providerId="ADAL" clId="{5D1A3D0B-E1E4-4242-83AD-020EE0A771F3}" dt="2021-09-03T07:35:00.207" v="3189" actId="1076"/>
          <ac:picMkLst>
            <pc:docMk/>
            <pc:sldMk cId="2866083346" sldId="1035"/>
            <ac:picMk id="20" creationId="{B39C69BB-20F8-44D0-B9E1-E265EE848B7D}"/>
          </ac:picMkLst>
        </pc:picChg>
      </pc:sldChg>
      <pc:sldChg chg="addSp delSp modSp add mod">
        <pc:chgData name="Zyablikov, Sergey" userId="4f364d53-e991-407e-8eea-10011612550f" providerId="ADAL" clId="{5D1A3D0B-E1E4-4242-83AD-020EE0A771F3}" dt="2021-09-03T07:40:25.383" v="3206" actId="1076"/>
        <pc:sldMkLst>
          <pc:docMk/>
          <pc:sldMk cId="2850016469" sldId="1036"/>
        </pc:sldMkLst>
        <pc:spChg chg="mod">
          <ac:chgData name="Zyablikov, Sergey" userId="4f364d53-e991-407e-8eea-10011612550f" providerId="ADAL" clId="{5D1A3D0B-E1E4-4242-83AD-020EE0A771F3}" dt="2021-09-03T07:14:50.653" v="2114" actId="20577"/>
          <ac:spMkLst>
            <pc:docMk/>
            <pc:sldMk cId="2850016469" sldId="1036"/>
            <ac:spMk id="2" creationId="{3670FBD4-F42E-40D1-A84E-30E3B17B8E17}"/>
          </ac:spMkLst>
        </pc:spChg>
        <pc:spChg chg="add del mod">
          <ac:chgData name="Zyablikov, Sergey" userId="4f364d53-e991-407e-8eea-10011612550f" providerId="ADAL" clId="{5D1A3D0B-E1E4-4242-83AD-020EE0A771F3}" dt="2021-09-03T07:15:01.370" v="2116"/>
          <ac:spMkLst>
            <pc:docMk/>
            <pc:sldMk cId="2850016469" sldId="1036"/>
            <ac:spMk id="11" creationId="{A9961F60-968A-4178-B1FA-BEE6E112A55F}"/>
          </ac:spMkLst>
        </pc:spChg>
        <pc:spChg chg="mod">
          <ac:chgData name="Zyablikov, Sergey" userId="4f364d53-e991-407e-8eea-10011612550f" providerId="ADAL" clId="{5D1A3D0B-E1E4-4242-83AD-020EE0A771F3}" dt="2021-09-03T07:20:22.092" v="2448" actId="113"/>
          <ac:spMkLst>
            <pc:docMk/>
            <pc:sldMk cId="2850016469" sldId="1036"/>
            <ac:spMk id="19" creationId="{A91EC26E-B9CC-47DB-BC9F-9556B16D2DFF}"/>
          </ac:spMkLst>
        </pc:spChg>
        <pc:spChg chg="mod">
          <ac:chgData name="Zyablikov, Sergey" userId="4f364d53-e991-407e-8eea-10011612550f" providerId="ADAL" clId="{5D1A3D0B-E1E4-4242-83AD-020EE0A771F3}" dt="2021-09-03T07:15:07.490" v="2117"/>
          <ac:spMkLst>
            <pc:docMk/>
            <pc:sldMk cId="2850016469" sldId="1036"/>
            <ac:spMk id="21" creationId="{ACE907AB-EFC2-422E-9311-3E832AF7A9FC}"/>
          </ac:spMkLst>
        </pc:spChg>
        <pc:spChg chg="mod">
          <ac:chgData name="Zyablikov, Sergey" userId="4f364d53-e991-407e-8eea-10011612550f" providerId="ADAL" clId="{5D1A3D0B-E1E4-4242-83AD-020EE0A771F3}" dt="2021-09-03T07:15:07.490" v="2117"/>
          <ac:spMkLst>
            <pc:docMk/>
            <pc:sldMk cId="2850016469" sldId="1036"/>
            <ac:spMk id="23" creationId="{6516A9FD-D6DD-44B0-B90E-1F80E5C775DE}"/>
          </ac:spMkLst>
        </pc:spChg>
        <pc:spChg chg="mod">
          <ac:chgData name="Zyablikov, Sergey" userId="4f364d53-e991-407e-8eea-10011612550f" providerId="ADAL" clId="{5D1A3D0B-E1E4-4242-83AD-020EE0A771F3}" dt="2021-09-03T07:15:07.490" v="2117"/>
          <ac:spMkLst>
            <pc:docMk/>
            <pc:sldMk cId="2850016469" sldId="1036"/>
            <ac:spMk id="24" creationId="{4EE9521A-3FBD-443D-846F-2AB3CDC79062}"/>
          </ac:spMkLst>
        </pc:spChg>
        <pc:spChg chg="mod">
          <ac:chgData name="Zyablikov, Sergey" userId="4f364d53-e991-407e-8eea-10011612550f" providerId="ADAL" clId="{5D1A3D0B-E1E4-4242-83AD-020EE0A771F3}" dt="2021-09-03T07:15:07.490" v="2117"/>
          <ac:spMkLst>
            <pc:docMk/>
            <pc:sldMk cId="2850016469" sldId="1036"/>
            <ac:spMk id="25" creationId="{4E6B9C7A-7C35-4AB3-86FA-EA520DE50202}"/>
          </ac:spMkLst>
        </pc:spChg>
        <pc:grpChg chg="del">
          <ac:chgData name="Zyablikov, Sergey" userId="4f364d53-e991-407e-8eea-10011612550f" providerId="ADAL" clId="{5D1A3D0B-E1E4-4242-83AD-020EE0A771F3}" dt="2021-09-03T07:14:10.783" v="2093" actId="478"/>
          <ac:grpSpMkLst>
            <pc:docMk/>
            <pc:sldMk cId="2850016469" sldId="1036"/>
            <ac:grpSpMk id="12" creationId="{264A32FA-61A2-4DF0-ABC8-D97072B94E3B}"/>
          </ac:grpSpMkLst>
        </pc:grpChg>
        <pc:grpChg chg="add mod">
          <ac:chgData name="Zyablikov, Sergey" userId="4f364d53-e991-407e-8eea-10011612550f" providerId="ADAL" clId="{5D1A3D0B-E1E4-4242-83AD-020EE0A771F3}" dt="2021-09-03T07:15:15.176" v="2120" actId="1076"/>
          <ac:grpSpMkLst>
            <pc:docMk/>
            <pc:sldMk cId="2850016469" sldId="1036"/>
            <ac:grpSpMk id="20" creationId="{B8A696C2-096F-45FE-8A1E-FE2371DB3E6A}"/>
          </ac:grpSpMkLst>
        </pc:grpChg>
        <pc:grpChg chg="mod">
          <ac:chgData name="Zyablikov, Sergey" userId="4f364d53-e991-407e-8eea-10011612550f" providerId="ADAL" clId="{5D1A3D0B-E1E4-4242-83AD-020EE0A771F3}" dt="2021-09-03T07:15:07.490" v="2117"/>
          <ac:grpSpMkLst>
            <pc:docMk/>
            <pc:sldMk cId="2850016469" sldId="1036"/>
            <ac:grpSpMk id="22" creationId="{EC733A1C-D170-4182-B9F7-A5326BC3B1B6}"/>
          </ac:grpSpMkLst>
        </pc:grpChg>
        <pc:picChg chg="add mod">
          <ac:chgData name="Zyablikov, Sergey" userId="4f364d53-e991-407e-8eea-10011612550f" providerId="ADAL" clId="{5D1A3D0B-E1E4-4242-83AD-020EE0A771F3}" dt="2021-09-03T07:40:25.383" v="3206" actId="1076"/>
          <ac:picMkLst>
            <pc:docMk/>
            <pc:sldMk cId="2850016469" sldId="1036"/>
            <ac:picMk id="3" creationId="{B2855FB2-63EA-4D14-9F7B-F703EEBAEF78}"/>
          </ac:picMkLst>
        </pc:picChg>
        <pc:picChg chg="del">
          <ac:chgData name="Zyablikov, Sergey" userId="4f364d53-e991-407e-8eea-10011612550f" providerId="ADAL" clId="{5D1A3D0B-E1E4-4242-83AD-020EE0A771F3}" dt="2021-09-03T07:14:10.783" v="2093" actId="478"/>
          <ac:picMkLst>
            <pc:docMk/>
            <pc:sldMk cId="2850016469" sldId="1036"/>
            <ac:picMk id="18" creationId="{50CB29C4-021B-41BE-A528-3F5DF121A9ED}"/>
          </ac:picMkLst>
        </pc:picChg>
        <pc:picChg chg="add mod">
          <ac:chgData name="Zyablikov, Sergey" userId="4f364d53-e991-407e-8eea-10011612550f" providerId="ADAL" clId="{5D1A3D0B-E1E4-4242-83AD-020EE0A771F3}" dt="2021-09-03T07:15:17.656" v="2121" actId="1076"/>
          <ac:picMkLst>
            <pc:docMk/>
            <pc:sldMk cId="2850016469" sldId="1036"/>
            <ac:picMk id="26" creationId="{213FD1C2-BD75-41F6-B02E-14E6515B4EBB}"/>
          </ac:picMkLst>
        </pc:picChg>
      </pc:sldChg>
      <pc:sldChg chg="addSp delSp modSp add mod">
        <pc:chgData name="Zyablikov, Sergey" userId="4f364d53-e991-407e-8eea-10011612550f" providerId="ADAL" clId="{5D1A3D0B-E1E4-4242-83AD-020EE0A771F3}" dt="2021-09-03T07:43:44.688" v="3227" actId="1076"/>
        <pc:sldMkLst>
          <pc:docMk/>
          <pc:sldMk cId="3880591874" sldId="1037"/>
        </pc:sldMkLst>
        <pc:spChg chg="mod">
          <ac:chgData name="Zyablikov, Sergey" userId="4f364d53-e991-407e-8eea-10011612550f" providerId="ADAL" clId="{5D1A3D0B-E1E4-4242-83AD-020EE0A771F3}" dt="2021-09-03T07:21:05.456" v="2473" actId="20577"/>
          <ac:spMkLst>
            <pc:docMk/>
            <pc:sldMk cId="3880591874" sldId="1037"/>
            <ac:spMk id="2" creationId="{3670FBD4-F42E-40D1-A84E-30E3B17B8E17}"/>
          </ac:spMkLst>
        </pc:spChg>
        <pc:spChg chg="mod">
          <ac:chgData name="Zyablikov, Sergey" userId="4f364d53-e991-407e-8eea-10011612550f" providerId="ADAL" clId="{5D1A3D0B-E1E4-4242-83AD-020EE0A771F3}" dt="2021-09-03T07:21:19.390" v="2475"/>
          <ac:spMkLst>
            <pc:docMk/>
            <pc:sldMk cId="3880591874" sldId="1037"/>
            <ac:spMk id="12" creationId="{9CDDA8E0-51E1-45E3-98D1-34F61327BB7B}"/>
          </ac:spMkLst>
        </pc:spChg>
        <pc:spChg chg="mod">
          <ac:chgData name="Zyablikov, Sergey" userId="4f364d53-e991-407e-8eea-10011612550f" providerId="ADAL" clId="{5D1A3D0B-E1E4-4242-83AD-020EE0A771F3}" dt="2021-09-03T07:21:19.390" v="2475"/>
          <ac:spMkLst>
            <pc:docMk/>
            <pc:sldMk cId="3880591874" sldId="1037"/>
            <ac:spMk id="14" creationId="{C4F8F1AD-42C8-4F40-9F6D-BC1BC5E567F4}"/>
          </ac:spMkLst>
        </pc:spChg>
        <pc:spChg chg="mod">
          <ac:chgData name="Zyablikov, Sergey" userId="4f364d53-e991-407e-8eea-10011612550f" providerId="ADAL" clId="{5D1A3D0B-E1E4-4242-83AD-020EE0A771F3}" dt="2021-09-03T07:21:19.390" v="2475"/>
          <ac:spMkLst>
            <pc:docMk/>
            <pc:sldMk cId="3880591874" sldId="1037"/>
            <ac:spMk id="15" creationId="{862E7A2A-9315-493E-AEBA-6690DF0609D0}"/>
          </ac:spMkLst>
        </pc:spChg>
        <pc:spChg chg="mod">
          <ac:chgData name="Zyablikov, Sergey" userId="4f364d53-e991-407e-8eea-10011612550f" providerId="ADAL" clId="{5D1A3D0B-E1E4-4242-83AD-020EE0A771F3}" dt="2021-09-03T07:21:19.390" v="2475"/>
          <ac:spMkLst>
            <pc:docMk/>
            <pc:sldMk cId="3880591874" sldId="1037"/>
            <ac:spMk id="16" creationId="{69B41A87-C49C-404E-8AC1-67461E2DD6D3}"/>
          </ac:spMkLst>
        </pc:spChg>
        <pc:spChg chg="mod">
          <ac:chgData name="Zyablikov, Sergey" userId="4f364d53-e991-407e-8eea-10011612550f" providerId="ADAL" clId="{5D1A3D0B-E1E4-4242-83AD-020EE0A771F3}" dt="2021-09-03T07:43:11.874" v="3222" actId="6549"/>
          <ac:spMkLst>
            <pc:docMk/>
            <pc:sldMk cId="3880591874" sldId="1037"/>
            <ac:spMk id="19" creationId="{A91EC26E-B9CC-47DB-BC9F-9556B16D2DFF}"/>
          </ac:spMkLst>
        </pc:spChg>
        <pc:grpChg chg="add mod">
          <ac:chgData name="Zyablikov, Sergey" userId="4f364d53-e991-407e-8eea-10011612550f" providerId="ADAL" clId="{5D1A3D0B-E1E4-4242-83AD-020EE0A771F3}" dt="2021-09-03T07:21:24.180" v="2477" actId="14100"/>
          <ac:grpSpMkLst>
            <pc:docMk/>
            <pc:sldMk cId="3880591874" sldId="1037"/>
            <ac:grpSpMk id="11" creationId="{781C6E43-78D2-4C6E-952B-5539EAAD3E71}"/>
          </ac:grpSpMkLst>
        </pc:grpChg>
        <pc:grpChg chg="mod">
          <ac:chgData name="Zyablikov, Sergey" userId="4f364d53-e991-407e-8eea-10011612550f" providerId="ADAL" clId="{5D1A3D0B-E1E4-4242-83AD-020EE0A771F3}" dt="2021-09-03T07:21:19.390" v="2475"/>
          <ac:grpSpMkLst>
            <pc:docMk/>
            <pc:sldMk cId="3880591874" sldId="1037"/>
            <ac:grpSpMk id="13" creationId="{B5A11657-A329-445C-800E-CAB149DEFF50}"/>
          </ac:grpSpMkLst>
        </pc:grpChg>
        <pc:grpChg chg="del">
          <ac:chgData name="Zyablikov, Sergey" userId="4f364d53-e991-407e-8eea-10011612550f" providerId="ADAL" clId="{5D1A3D0B-E1E4-4242-83AD-020EE0A771F3}" dt="2021-09-03T07:21:12.189" v="2474" actId="478"/>
          <ac:grpSpMkLst>
            <pc:docMk/>
            <pc:sldMk cId="3880591874" sldId="1037"/>
            <ac:grpSpMk id="20" creationId="{B8A696C2-096F-45FE-8A1E-FE2371DB3E6A}"/>
          </ac:grpSpMkLst>
        </pc:grpChg>
        <pc:picChg chg="add mod">
          <ac:chgData name="Zyablikov, Sergey" userId="4f364d53-e991-407e-8eea-10011612550f" providerId="ADAL" clId="{5D1A3D0B-E1E4-4242-83AD-020EE0A771F3}" dt="2021-09-03T07:43:44.688" v="3227" actId="1076"/>
          <ac:picMkLst>
            <pc:docMk/>
            <pc:sldMk cId="3880591874" sldId="1037"/>
            <ac:picMk id="3" creationId="{70600620-5C68-4C12-9FC2-09F3167AD4B2}"/>
          </ac:picMkLst>
        </pc:picChg>
        <pc:picChg chg="add mod">
          <ac:chgData name="Zyablikov, Sergey" userId="4f364d53-e991-407e-8eea-10011612550f" providerId="ADAL" clId="{5D1A3D0B-E1E4-4242-83AD-020EE0A771F3}" dt="2021-09-03T07:21:27.028" v="2478" actId="1076"/>
          <ac:picMkLst>
            <pc:docMk/>
            <pc:sldMk cId="3880591874" sldId="1037"/>
            <ac:picMk id="17" creationId="{2E232E37-7066-4BFF-B44A-DDA465F8A0C2}"/>
          </ac:picMkLst>
        </pc:picChg>
        <pc:picChg chg="del">
          <ac:chgData name="Zyablikov, Sergey" userId="4f364d53-e991-407e-8eea-10011612550f" providerId="ADAL" clId="{5D1A3D0B-E1E4-4242-83AD-020EE0A771F3}" dt="2021-09-03T07:21:12.189" v="2474" actId="478"/>
          <ac:picMkLst>
            <pc:docMk/>
            <pc:sldMk cId="3880591874" sldId="1037"/>
            <ac:picMk id="26" creationId="{213FD1C2-BD75-41F6-B02E-14E6515B4EBB}"/>
          </ac:picMkLst>
        </pc:picChg>
      </pc:sldChg>
      <pc:sldChg chg="addSp delSp modSp add mod ord">
        <pc:chgData name="Zyablikov, Sergey" userId="4f364d53-e991-407e-8eea-10011612550f" providerId="ADAL" clId="{5D1A3D0B-E1E4-4242-83AD-020EE0A771F3}" dt="2021-09-03T07:41:48.725" v="3208" actId="1076"/>
        <pc:sldMkLst>
          <pc:docMk/>
          <pc:sldMk cId="2711148555" sldId="1038"/>
        </pc:sldMkLst>
        <pc:spChg chg="mod">
          <ac:chgData name="Zyablikov, Sergey" userId="4f364d53-e991-407e-8eea-10011612550f" providerId="ADAL" clId="{5D1A3D0B-E1E4-4242-83AD-020EE0A771F3}" dt="2021-09-03T07:25:54.258" v="2697" actId="20577"/>
          <ac:spMkLst>
            <pc:docMk/>
            <pc:sldMk cId="2711148555" sldId="1038"/>
            <ac:spMk id="2" creationId="{3670FBD4-F42E-40D1-A84E-30E3B17B8E17}"/>
          </ac:spMkLst>
        </pc:spChg>
        <pc:spChg chg="mod">
          <ac:chgData name="Zyablikov, Sergey" userId="4f364d53-e991-407e-8eea-10011612550f" providerId="ADAL" clId="{5D1A3D0B-E1E4-4242-83AD-020EE0A771F3}" dt="2021-09-03T07:29:14.452" v="2947" actId="20577"/>
          <ac:spMkLst>
            <pc:docMk/>
            <pc:sldMk cId="2711148555" sldId="1038"/>
            <ac:spMk id="19" creationId="{A91EC26E-B9CC-47DB-BC9F-9556B16D2DFF}"/>
          </ac:spMkLst>
        </pc:spChg>
        <pc:spChg chg="mod">
          <ac:chgData name="Zyablikov, Sergey" userId="4f364d53-e991-407e-8eea-10011612550f" providerId="ADAL" clId="{5D1A3D0B-E1E4-4242-83AD-020EE0A771F3}" dt="2021-09-03T07:26:21.816" v="2712"/>
          <ac:spMkLst>
            <pc:docMk/>
            <pc:sldMk cId="2711148555" sldId="1038"/>
            <ac:spMk id="20" creationId="{0A974308-BB39-4B00-B7BD-675B183B8691}"/>
          </ac:spMkLst>
        </pc:spChg>
        <pc:spChg chg="mod">
          <ac:chgData name="Zyablikov, Sergey" userId="4f364d53-e991-407e-8eea-10011612550f" providerId="ADAL" clId="{5D1A3D0B-E1E4-4242-83AD-020EE0A771F3}" dt="2021-09-03T07:26:21.816" v="2712"/>
          <ac:spMkLst>
            <pc:docMk/>
            <pc:sldMk cId="2711148555" sldId="1038"/>
            <ac:spMk id="22" creationId="{2D3E61DF-0B1C-4FC6-BB8A-47AD2E6A410C}"/>
          </ac:spMkLst>
        </pc:spChg>
        <pc:spChg chg="mod">
          <ac:chgData name="Zyablikov, Sergey" userId="4f364d53-e991-407e-8eea-10011612550f" providerId="ADAL" clId="{5D1A3D0B-E1E4-4242-83AD-020EE0A771F3}" dt="2021-09-03T07:26:21.816" v="2712"/>
          <ac:spMkLst>
            <pc:docMk/>
            <pc:sldMk cId="2711148555" sldId="1038"/>
            <ac:spMk id="23" creationId="{CB218A2A-B9A8-4EBB-B6B4-3F9706702CFC}"/>
          </ac:spMkLst>
        </pc:spChg>
        <pc:spChg chg="mod">
          <ac:chgData name="Zyablikov, Sergey" userId="4f364d53-e991-407e-8eea-10011612550f" providerId="ADAL" clId="{5D1A3D0B-E1E4-4242-83AD-020EE0A771F3}" dt="2021-09-03T07:26:21.816" v="2712"/>
          <ac:spMkLst>
            <pc:docMk/>
            <pc:sldMk cId="2711148555" sldId="1038"/>
            <ac:spMk id="24" creationId="{E15F3EFC-9F06-4CA1-B9A4-6C86B3DA4ECD}"/>
          </ac:spMkLst>
        </pc:spChg>
        <pc:spChg chg="mod">
          <ac:chgData name="Zyablikov, Sergey" userId="4f364d53-e991-407e-8eea-10011612550f" providerId="ADAL" clId="{5D1A3D0B-E1E4-4242-83AD-020EE0A771F3}" dt="2021-09-03T07:26:52.269" v="2717"/>
          <ac:spMkLst>
            <pc:docMk/>
            <pc:sldMk cId="2711148555" sldId="1038"/>
            <ac:spMk id="27" creationId="{46D84FC0-DB19-4BBA-926E-04762468E1AC}"/>
          </ac:spMkLst>
        </pc:spChg>
        <pc:spChg chg="mod">
          <ac:chgData name="Zyablikov, Sergey" userId="4f364d53-e991-407e-8eea-10011612550f" providerId="ADAL" clId="{5D1A3D0B-E1E4-4242-83AD-020EE0A771F3}" dt="2021-09-03T07:26:52.269" v="2717"/>
          <ac:spMkLst>
            <pc:docMk/>
            <pc:sldMk cId="2711148555" sldId="1038"/>
            <ac:spMk id="29" creationId="{5DA90F55-11BF-467E-88C6-3F50B8B7B523}"/>
          </ac:spMkLst>
        </pc:spChg>
        <pc:spChg chg="mod">
          <ac:chgData name="Zyablikov, Sergey" userId="4f364d53-e991-407e-8eea-10011612550f" providerId="ADAL" clId="{5D1A3D0B-E1E4-4242-83AD-020EE0A771F3}" dt="2021-09-03T07:26:52.269" v="2717"/>
          <ac:spMkLst>
            <pc:docMk/>
            <pc:sldMk cId="2711148555" sldId="1038"/>
            <ac:spMk id="30" creationId="{F12641AB-5EC5-4D9C-B0A1-080FA967E755}"/>
          </ac:spMkLst>
        </pc:spChg>
        <pc:spChg chg="mod">
          <ac:chgData name="Zyablikov, Sergey" userId="4f364d53-e991-407e-8eea-10011612550f" providerId="ADAL" clId="{5D1A3D0B-E1E4-4242-83AD-020EE0A771F3}" dt="2021-09-03T07:26:52.269" v="2717"/>
          <ac:spMkLst>
            <pc:docMk/>
            <pc:sldMk cId="2711148555" sldId="1038"/>
            <ac:spMk id="31" creationId="{9C7D86CE-A338-4752-9B0E-7F7803625A82}"/>
          </ac:spMkLst>
        </pc:spChg>
        <pc:grpChg chg="del">
          <ac:chgData name="Zyablikov, Sergey" userId="4f364d53-e991-407e-8eea-10011612550f" providerId="ADAL" clId="{5D1A3D0B-E1E4-4242-83AD-020EE0A771F3}" dt="2021-09-03T07:26:23.522" v="2713" actId="478"/>
          <ac:grpSpMkLst>
            <pc:docMk/>
            <pc:sldMk cId="2711148555" sldId="1038"/>
            <ac:grpSpMk id="11" creationId="{781C6E43-78D2-4C6E-952B-5539EAAD3E71}"/>
          </ac:grpSpMkLst>
        </pc:grpChg>
        <pc:grpChg chg="add mod">
          <ac:chgData name="Zyablikov, Sergey" userId="4f364d53-e991-407e-8eea-10011612550f" providerId="ADAL" clId="{5D1A3D0B-E1E4-4242-83AD-020EE0A771F3}" dt="2021-09-03T07:26:29.786" v="2715" actId="14100"/>
          <ac:grpSpMkLst>
            <pc:docMk/>
            <pc:sldMk cId="2711148555" sldId="1038"/>
            <ac:grpSpMk id="18" creationId="{C1C1544F-8511-4374-855D-409DBEC5BC86}"/>
          </ac:grpSpMkLst>
        </pc:grpChg>
        <pc:grpChg chg="mod">
          <ac:chgData name="Zyablikov, Sergey" userId="4f364d53-e991-407e-8eea-10011612550f" providerId="ADAL" clId="{5D1A3D0B-E1E4-4242-83AD-020EE0A771F3}" dt="2021-09-03T07:26:21.816" v="2712"/>
          <ac:grpSpMkLst>
            <pc:docMk/>
            <pc:sldMk cId="2711148555" sldId="1038"/>
            <ac:grpSpMk id="21" creationId="{66E20715-0405-4F47-B609-AAF8F0418DA6}"/>
          </ac:grpSpMkLst>
        </pc:grpChg>
        <pc:grpChg chg="add del mod">
          <ac:chgData name="Zyablikov, Sergey" userId="4f364d53-e991-407e-8eea-10011612550f" providerId="ADAL" clId="{5D1A3D0B-E1E4-4242-83AD-020EE0A771F3}" dt="2021-09-03T07:26:53.146" v="2718"/>
          <ac:grpSpMkLst>
            <pc:docMk/>
            <pc:sldMk cId="2711148555" sldId="1038"/>
            <ac:grpSpMk id="26" creationId="{AABBDD57-428C-4F38-BE8A-BAA3A994F3CF}"/>
          </ac:grpSpMkLst>
        </pc:grpChg>
        <pc:grpChg chg="mod">
          <ac:chgData name="Zyablikov, Sergey" userId="4f364d53-e991-407e-8eea-10011612550f" providerId="ADAL" clId="{5D1A3D0B-E1E4-4242-83AD-020EE0A771F3}" dt="2021-09-03T07:26:52.269" v="2717"/>
          <ac:grpSpMkLst>
            <pc:docMk/>
            <pc:sldMk cId="2711148555" sldId="1038"/>
            <ac:grpSpMk id="28" creationId="{683E0E90-F98B-433A-B3A4-E8B0C990F633}"/>
          </ac:grpSpMkLst>
        </pc:grpChg>
        <pc:picChg chg="add mod">
          <ac:chgData name="Zyablikov, Sergey" userId="4f364d53-e991-407e-8eea-10011612550f" providerId="ADAL" clId="{5D1A3D0B-E1E4-4242-83AD-020EE0A771F3}" dt="2021-09-03T07:41:48.725" v="3208" actId="1076"/>
          <ac:picMkLst>
            <pc:docMk/>
            <pc:sldMk cId="2711148555" sldId="1038"/>
            <ac:picMk id="3" creationId="{3F4A4D14-EB4C-4E18-B037-0126E4430F69}"/>
          </ac:picMkLst>
        </pc:picChg>
        <pc:picChg chg="del">
          <ac:chgData name="Zyablikov, Sergey" userId="4f364d53-e991-407e-8eea-10011612550f" providerId="ADAL" clId="{5D1A3D0B-E1E4-4242-83AD-020EE0A771F3}" dt="2021-09-03T07:26:17.620" v="2709" actId="478"/>
          <ac:picMkLst>
            <pc:docMk/>
            <pc:sldMk cId="2711148555" sldId="1038"/>
            <ac:picMk id="17" creationId="{2E232E37-7066-4BFF-B44A-DDA465F8A0C2}"/>
          </ac:picMkLst>
        </pc:picChg>
        <pc:picChg chg="add mod">
          <ac:chgData name="Zyablikov, Sergey" userId="4f364d53-e991-407e-8eea-10011612550f" providerId="ADAL" clId="{5D1A3D0B-E1E4-4242-83AD-020EE0A771F3}" dt="2021-09-03T07:26:32.857" v="2716" actId="1076"/>
          <ac:picMkLst>
            <pc:docMk/>
            <pc:sldMk cId="2711148555" sldId="1038"/>
            <ac:picMk id="25" creationId="{C0BD0048-AF69-453C-9441-74E2C8FBE077}"/>
          </ac:picMkLst>
        </pc:picChg>
        <pc:picChg chg="add del mod">
          <ac:chgData name="Zyablikov, Sergey" userId="4f364d53-e991-407e-8eea-10011612550f" providerId="ADAL" clId="{5D1A3D0B-E1E4-4242-83AD-020EE0A771F3}" dt="2021-09-03T07:26:53.146" v="2718"/>
          <ac:picMkLst>
            <pc:docMk/>
            <pc:sldMk cId="2711148555" sldId="1038"/>
            <ac:picMk id="32" creationId="{9261AA6D-F5D5-489D-A0C7-97B16D758891}"/>
          </ac:picMkLst>
        </pc:picChg>
      </pc:sldChg>
      <pc:sldChg chg="addSp delSp modSp add mod ord">
        <pc:chgData name="Zyablikov, Sergey" userId="4f364d53-e991-407e-8eea-10011612550f" providerId="ADAL" clId="{5D1A3D0B-E1E4-4242-83AD-020EE0A771F3}" dt="2021-09-03T07:43:00.838" v="3218" actId="1076"/>
        <pc:sldMkLst>
          <pc:docMk/>
          <pc:sldMk cId="370951841" sldId="1039"/>
        </pc:sldMkLst>
        <pc:spChg chg="mod">
          <ac:chgData name="Zyablikov, Sergey" userId="4f364d53-e991-407e-8eea-10011612550f" providerId="ADAL" clId="{5D1A3D0B-E1E4-4242-83AD-020EE0A771F3}" dt="2021-09-03T07:30:30.947" v="2970" actId="20577"/>
          <ac:spMkLst>
            <pc:docMk/>
            <pc:sldMk cId="370951841" sldId="1039"/>
            <ac:spMk id="2" creationId="{3670FBD4-F42E-40D1-A84E-30E3B17B8E17}"/>
          </ac:spMkLst>
        </pc:spChg>
        <pc:spChg chg="mod">
          <ac:chgData name="Zyablikov, Sergey" userId="4f364d53-e991-407e-8eea-10011612550f" providerId="ADAL" clId="{5D1A3D0B-E1E4-4242-83AD-020EE0A771F3}" dt="2021-09-03T07:30:44.128" v="2972"/>
          <ac:spMkLst>
            <pc:docMk/>
            <pc:sldMk cId="370951841" sldId="1039"/>
            <ac:spMk id="12" creationId="{122938C1-EBCC-4BEB-A6AE-AE0CEFBA2047}"/>
          </ac:spMkLst>
        </pc:spChg>
        <pc:spChg chg="mod">
          <ac:chgData name="Zyablikov, Sergey" userId="4f364d53-e991-407e-8eea-10011612550f" providerId="ADAL" clId="{5D1A3D0B-E1E4-4242-83AD-020EE0A771F3}" dt="2021-09-03T07:30:44.128" v="2972"/>
          <ac:spMkLst>
            <pc:docMk/>
            <pc:sldMk cId="370951841" sldId="1039"/>
            <ac:spMk id="14" creationId="{6D06E605-C5C4-4BF3-AA7F-7DDEAA275A73}"/>
          </ac:spMkLst>
        </pc:spChg>
        <pc:spChg chg="mod">
          <ac:chgData name="Zyablikov, Sergey" userId="4f364d53-e991-407e-8eea-10011612550f" providerId="ADAL" clId="{5D1A3D0B-E1E4-4242-83AD-020EE0A771F3}" dt="2021-09-03T07:30:44.128" v="2972"/>
          <ac:spMkLst>
            <pc:docMk/>
            <pc:sldMk cId="370951841" sldId="1039"/>
            <ac:spMk id="15" creationId="{172F0D01-9B88-47F4-8446-17511E48A6E8}"/>
          </ac:spMkLst>
        </pc:spChg>
        <pc:spChg chg="mod">
          <ac:chgData name="Zyablikov, Sergey" userId="4f364d53-e991-407e-8eea-10011612550f" providerId="ADAL" clId="{5D1A3D0B-E1E4-4242-83AD-020EE0A771F3}" dt="2021-09-03T07:30:44.128" v="2972"/>
          <ac:spMkLst>
            <pc:docMk/>
            <pc:sldMk cId="370951841" sldId="1039"/>
            <ac:spMk id="16" creationId="{824B2342-74FE-4547-9AC1-895E5AFB792D}"/>
          </ac:spMkLst>
        </pc:spChg>
        <pc:spChg chg="mod">
          <ac:chgData name="Zyablikov, Sergey" userId="4f364d53-e991-407e-8eea-10011612550f" providerId="ADAL" clId="{5D1A3D0B-E1E4-4242-83AD-020EE0A771F3}" dt="2021-09-03T07:42:57.157" v="3217" actId="6549"/>
          <ac:spMkLst>
            <pc:docMk/>
            <pc:sldMk cId="370951841" sldId="1039"/>
            <ac:spMk id="19" creationId="{A91EC26E-B9CC-47DB-BC9F-9556B16D2DFF}"/>
          </ac:spMkLst>
        </pc:spChg>
        <pc:grpChg chg="add mod">
          <ac:chgData name="Zyablikov, Sergey" userId="4f364d53-e991-407e-8eea-10011612550f" providerId="ADAL" clId="{5D1A3D0B-E1E4-4242-83AD-020EE0A771F3}" dt="2021-09-03T07:30:50.346" v="2974" actId="14100"/>
          <ac:grpSpMkLst>
            <pc:docMk/>
            <pc:sldMk cId="370951841" sldId="1039"/>
            <ac:grpSpMk id="11" creationId="{AF77FFAB-2E15-4614-8682-FEFD97CA9EA3}"/>
          </ac:grpSpMkLst>
        </pc:grpChg>
        <pc:grpChg chg="mod">
          <ac:chgData name="Zyablikov, Sergey" userId="4f364d53-e991-407e-8eea-10011612550f" providerId="ADAL" clId="{5D1A3D0B-E1E4-4242-83AD-020EE0A771F3}" dt="2021-09-03T07:30:44.128" v="2972"/>
          <ac:grpSpMkLst>
            <pc:docMk/>
            <pc:sldMk cId="370951841" sldId="1039"/>
            <ac:grpSpMk id="13" creationId="{53F96940-201E-4311-9ECE-0335CB349C0D}"/>
          </ac:grpSpMkLst>
        </pc:grpChg>
        <pc:grpChg chg="del">
          <ac:chgData name="Zyablikov, Sergey" userId="4f364d53-e991-407e-8eea-10011612550f" providerId="ADAL" clId="{5D1A3D0B-E1E4-4242-83AD-020EE0A771F3}" dt="2021-09-03T07:30:33.188" v="2971" actId="478"/>
          <ac:grpSpMkLst>
            <pc:docMk/>
            <pc:sldMk cId="370951841" sldId="1039"/>
            <ac:grpSpMk id="18" creationId="{C1C1544F-8511-4374-855D-409DBEC5BC86}"/>
          </ac:grpSpMkLst>
        </pc:grpChg>
        <pc:picChg chg="add mod">
          <ac:chgData name="Zyablikov, Sergey" userId="4f364d53-e991-407e-8eea-10011612550f" providerId="ADAL" clId="{5D1A3D0B-E1E4-4242-83AD-020EE0A771F3}" dt="2021-09-03T07:43:00.838" v="3218" actId="1076"/>
          <ac:picMkLst>
            <pc:docMk/>
            <pc:sldMk cId="370951841" sldId="1039"/>
            <ac:picMk id="3" creationId="{BC5FFFD8-AD81-42D0-A703-8EF16758B87B}"/>
          </ac:picMkLst>
        </pc:picChg>
        <pc:picChg chg="add mod">
          <ac:chgData name="Zyablikov, Sergey" userId="4f364d53-e991-407e-8eea-10011612550f" providerId="ADAL" clId="{5D1A3D0B-E1E4-4242-83AD-020EE0A771F3}" dt="2021-09-03T07:30:53.970" v="2975" actId="1076"/>
          <ac:picMkLst>
            <pc:docMk/>
            <pc:sldMk cId="370951841" sldId="1039"/>
            <ac:picMk id="17" creationId="{A5CFC177-D0BA-4704-9906-53082E18E765}"/>
          </ac:picMkLst>
        </pc:picChg>
        <pc:picChg chg="del">
          <ac:chgData name="Zyablikov, Sergey" userId="4f364d53-e991-407e-8eea-10011612550f" providerId="ADAL" clId="{5D1A3D0B-E1E4-4242-83AD-020EE0A771F3}" dt="2021-09-03T07:30:33.188" v="2971" actId="478"/>
          <ac:picMkLst>
            <pc:docMk/>
            <pc:sldMk cId="370951841" sldId="1039"/>
            <ac:picMk id="25" creationId="{C0BD0048-AF69-453C-9441-74E2C8FBE077}"/>
          </ac:picMkLst>
        </pc:picChg>
      </pc:sldChg>
    </pc:docChg>
  </pc:docChgLst>
  <pc:docChgLst>
    <pc:chgData name="Zyablikov, Sergey" userId="4f364d53-e991-407e-8eea-10011612550f" providerId="ADAL" clId="{82B0A570-161B-483D-BD63-E762476E7D14}"/>
    <pc:docChg chg="undo custSel addSld delSld">
      <pc:chgData name="Zyablikov, Sergey" userId="4f364d53-e991-407e-8eea-10011612550f" providerId="ADAL" clId="{82B0A570-161B-483D-BD63-E762476E7D14}" dt="2022-05-24T08:37:23.574" v="21" actId="47"/>
      <pc:docMkLst>
        <pc:docMk/>
      </pc:docMkLst>
      <pc:sldChg chg="del">
        <pc:chgData name="Zyablikov, Sergey" userId="4f364d53-e991-407e-8eea-10011612550f" providerId="ADAL" clId="{82B0A570-161B-483D-BD63-E762476E7D14}" dt="2022-05-24T08:37:16.053" v="0" actId="47"/>
        <pc:sldMkLst>
          <pc:docMk/>
          <pc:sldMk cId="3798817910" sldId="285"/>
        </pc:sldMkLst>
      </pc:sldChg>
      <pc:sldChg chg="del">
        <pc:chgData name="Zyablikov, Sergey" userId="4f364d53-e991-407e-8eea-10011612550f" providerId="ADAL" clId="{82B0A570-161B-483D-BD63-E762476E7D14}" dt="2022-05-24T08:37:17.365" v="2" actId="47"/>
        <pc:sldMkLst>
          <pc:docMk/>
          <pc:sldMk cId="4234640953" sldId="323"/>
        </pc:sldMkLst>
      </pc:sldChg>
      <pc:sldChg chg="del">
        <pc:chgData name="Zyablikov, Sergey" userId="4f364d53-e991-407e-8eea-10011612550f" providerId="ADAL" clId="{82B0A570-161B-483D-BD63-E762476E7D14}" dt="2022-05-24T08:37:17.751" v="3" actId="47"/>
        <pc:sldMkLst>
          <pc:docMk/>
          <pc:sldMk cId="0" sldId="335"/>
        </pc:sldMkLst>
      </pc:sldChg>
      <pc:sldChg chg="add del">
        <pc:chgData name="Zyablikov, Sergey" userId="4f364d53-e991-407e-8eea-10011612550f" providerId="ADAL" clId="{82B0A570-161B-483D-BD63-E762476E7D14}" dt="2022-05-24T08:37:23.574" v="21" actId="47"/>
        <pc:sldMkLst>
          <pc:docMk/>
          <pc:sldMk cId="564434739" sldId="366"/>
        </pc:sldMkLst>
      </pc:sldChg>
      <pc:sldChg chg="del">
        <pc:chgData name="Zyablikov, Sergey" userId="4f364d53-e991-407e-8eea-10011612550f" providerId="ADAL" clId="{82B0A570-161B-483D-BD63-E762476E7D14}" dt="2022-05-24T08:37:18.463" v="5" actId="47"/>
        <pc:sldMkLst>
          <pc:docMk/>
          <pc:sldMk cId="937323277" sldId="389"/>
        </pc:sldMkLst>
      </pc:sldChg>
      <pc:sldChg chg="del">
        <pc:chgData name="Zyablikov, Sergey" userId="4f364d53-e991-407e-8eea-10011612550f" providerId="ADAL" clId="{82B0A570-161B-483D-BD63-E762476E7D14}" dt="2022-05-24T08:37:18.165" v="4" actId="47"/>
        <pc:sldMkLst>
          <pc:docMk/>
          <pc:sldMk cId="2463548841" sldId="390"/>
        </pc:sldMkLst>
      </pc:sldChg>
      <pc:sldChg chg="del">
        <pc:chgData name="Zyablikov, Sergey" userId="4f364d53-e991-407e-8eea-10011612550f" providerId="ADAL" clId="{82B0A570-161B-483D-BD63-E762476E7D14}" dt="2022-05-24T08:37:16.779" v="1" actId="47"/>
        <pc:sldMkLst>
          <pc:docMk/>
          <pc:sldMk cId="323184059" sldId="924"/>
        </pc:sldMkLst>
      </pc:sldChg>
      <pc:sldChg chg="del">
        <pc:chgData name="Zyablikov, Sergey" userId="4f364d53-e991-407e-8eea-10011612550f" providerId="ADAL" clId="{82B0A570-161B-483D-BD63-E762476E7D14}" dt="2022-05-24T08:37:22.363" v="19" actId="47"/>
        <pc:sldMkLst>
          <pc:docMk/>
          <pc:sldMk cId="1022355814" sldId="1026"/>
        </pc:sldMkLst>
      </pc:sldChg>
      <pc:sldChg chg="del">
        <pc:chgData name="Zyablikov, Sergey" userId="4f364d53-e991-407e-8eea-10011612550f" providerId="ADAL" clId="{82B0A570-161B-483D-BD63-E762476E7D14}" dt="2022-05-24T08:37:18.683" v="6" actId="47"/>
        <pc:sldMkLst>
          <pc:docMk/>
          <pc:sldMk cId="1637583366" sldId="1029"/>
        </pc:sldMkLst>
      </pc:sldChg>
      <pc:sldChg chg="del">
        <pc:chgData name="Zyablikov, Sergey" userId="4f364d53-e991-407e-8eea-10011612550f" providerId="ADAL" clId="{82B0A570-161B-483D-BD63-E762476E7D14}" dt="2022-05-24T08:37:21.509" v="9" actId="47"/>
        <pc:sldMkLst>
          <pc:docMk/>
          <pc:sldMk cId="9611333" sldId="1030"/>
        </pc:sldMkLst>
      </pc:sldChg>
      <pc:sldChg chg="del">
        <pc:chgData name="Zyablikov, Sergey" userId="4f364d53-e991-407e-8eea-10011612550f" providerId="ADAL" clId="{82B0A570-161B-483D-BD63-E762476E7D14}" dt="2022-05-24T08:37:22.002" v="10" actId="47"/>
        <pc:sldMkLst>
          <pc:docMk/>
          <pc:sldMk cId="663737438" sldId="1031"/>
        </pc:sldMkLst>
      </pc:sldChg>
      <pc:sldChg chg="del">
        <pc:chgData name="Zyablikov, Sergey" userId="4f364d53-e991-407e-8eea-10011612550f" providerId="ADAL" clId="{82B0A570-161B-483D-BD63-E762476E7D14}" dt="2022-05-24T08:37:22.042" v="12" actId="47"/>
        <pc:sldMkLst>
          <pc:docMk/>
          <pc:sldMk cId="4096532029" sldId="1032"/>
        </pc:sldMkLst>
      </pc:sldChg>
      <pc:sldChg chg="del">
        <pc:chgData name="Zyablikov, Sergey" userId="4f364d53-e991-407e-8eea-10011612550f" providerId="ADAL" clId="{82B0A570-161B-483D-BD63-E762476E7D14}" dt="2022-05-24T08:37:22.014" v="11" actId="47"/>
        <pc:sldMkLst>
          <pc:docMk/>
          <pc:sldMk cId="283699936" sldId="1033"/>
        </pc:sldMkLst>
      </pc:sldChg>
      <pc:sldChg chg="del">
        <pc:chgData name="Zyablikov, Sergey" userId="4f364d53-e991-407e-8eea-10011612550f" providerId="ADAL" clId="{82B0A570-161B-483D-BD63-E762476E7D14}" dt="2022-05-24T08:37:22.083" v="13" actId="47"/>
        <pc:sldMkLst>
          <pc:docMk/>
          <pc:sldMk cId="3594628682" sldId="1034"/>
        </pc:sldMkLst>
      </pc:sldChg>
      <pc:sldChg chg="del">
        <pc:chgData name="Zyablikov, Sergey" userId="4f364d53-e991-407e-8eea-10011612550f" providerId="ADAL" clId="{82B0A570-161B-483D-BD63-E762476E7D14}" dt="2022-05-24T08:37:22.133" v="14" actId="47"/>
        <pc:sldMkLst>
          <pc:docMk/>
          <pc:sldMk cId="2866083346" sldId="1035"/>
        </pc:sldMkLst>
      </pc:sldChg>
      <pc:sldChg chg="del">
        <pc:chgData name="Zyablikov, Sergey" userId="4f364d53-e991-407e-8eea-10011612550f" providerId="ADAL" clId="{82B0A570-161B-483D-BD63-E762476E7D14}" dt="2022-05-24T08:37:22.151" v="15" actId="47"/>
        <pc:sldMkLst>
          <pc:docMk/>
          <pc:sldMk cId="2850016469" sldId="1036"/>
        </pc:sldMkLst>
      </pc:sldChg>
      <pc:sldChg chg="del">
        <pc:chgData name="Zyablikov, Sergey" userId="4f364d53-e991-407e-8eea-10011612550f" providerId="ADAL" clId="{82B0A570-161B-483D-BD63-E762476E7D14}" dt="2022-05-24T08:37:22.235" v="18" actId="47"/>
        <pc:sldMkLst>
          <pc:docMk/>
          <pc:sldMk cId="3880591874" sldId="1037"/>
        </pc:sldMkLst>
      </pc:sldChg>
      <pc:sldChg chg="del">
        <pc:chgData name="Zyablikov, Sergey" userId="4f364d53-e991-407e-8eea-10011612550f" providerId="ADAL" clId="{82B0A570-161B-483D-BD63-E762476E7D14}" dt="2022-05-24T08:37:22.169" v="16" actId="47"/>
        <pc:sldMkLst>
          <pc:docMk/>
          <pc:sldMk cId="2711148555" sldId="1038"/>
        </pc:sldMkLst>
      </pc:sldChg>
      <pc:sldChg chg="del">
        <pc:chgData name="Zyablikov, Sergey" userId="4f364d53-e991-407e-8eea-10011612550f" providerId="ADAL" clId="{82B0A570-161B-483D-BD63-E762476E7D14}" dt="2022-05-24T08:37:22.193" v="17" actId="47"/>
        <pc:sldMkLst>
          <pc:docMk/>
          <pc:sldMk cId="370951841" sldId="1039"/>
        </pc:sldMkLst>
      </pc:sldChg>
      <pc:sldMasterChg chg="addSldLayout delSldLayout">
        <pc:chgData name="Zyablikov, Sergey" userId="4f364d53-e991-407e-8eea-10011612550f" providerId="ADAL" clId="{82B0A570-161B-483D-BD63-E762476E7D14}" dt="2022-05-24T08:37:23.574" v="21" actId="47"/>
        <pc:sldMasterMkLst>
          <pc:docMk/>
          <pc:sldMasterMk cId="0" sldId="2147483648"/>
        </pc:sldMasterMkLst>
        <pc:sldLayoutChg chg="del">
          <pc:chgData name="Zyablikov, Sergey" userId="4f364d53-e991-407e-8eea-10011612550f" providerId="ADAL" clId="{82B0A570-161B-483D-BD63-E762476E7D14}" dt="2022-05-24T08:37:22.235" v="18" actId="47"/>
          <pc:sldLayoutMkLst>
            <pc:docMk/>
            <pc:sldMasterMk cId="0" sldId="2147483648"/>
            <pc:sldLayoutMk cId="19426223" sldId="2147483712"/>
          </pc:sldLayoutMkLst>
        </pc:sldLayoutChg>
        <pc:sldLayoutChg chg="add del">
          <pc:chgData name="Zyablikov, Sergey" userId="4f364d53-e991-407e-8eea-10011612550f" providerId="ADAL" clId="{82B0A570-161B-483D-BD63-E762476E7D14}" dt="2022-05-24T08:37:23.574" v="21" actId="47"/>
          <pc:sldLayoutMkLst>
            <pc:docMk/>
            <pc:sldMasterMk cId="0" sldId="2147483648"/>
            <pc:sldLayoutMk cId="1796162219" sldId="2147483713"/>
          </pc:sldLayoutMkLst>
        </pc:sldLayoutChg>
      </pc:sldMasterChg>
    </pc:docChg>
  </pc:docChgLst>
  <pc:docChgLst>
    <pc:chgData name="Zyablikov, Sergey" userId="4f364d53-e991-407e-8eea-10011612550f" providerId="ADAL" clId="{DF9F6F82-A10D-43F9-83BE-E5D629D75423}"/>
    <pc:docChg chg="undo custSel addSld delSld modSld sldOrd">
      <pc:chgData name="Zyablikov, Sergey" userId="4f364d53-e991-407e-8eea-10011612550f" providerId="ADAL" clId="{DF9F6F82-A10D-43F9-83BE-E5D629D75423}" dt="2021-09-01T10:07:02.983" v="1379" actId="1076"/>
      <pc:docMkLst>
        <pc:docMk/>
      </pc:docMkLst>
      <pc:sldChg chg="modSp mod">
        <pc:chgData name="Zyablikov, Sergey" userId="4f364d53-e991-407e-8eea-10011612550f" providerId="ADAL" clId="{DF9F6F82-A10D-43F9-83BE-E5D629D75423}" dt="2021-08-31T13:01:06.116" v="902" actId="20577"/>
        <pc:sldMkLst>
          <pc:docMk/>
          <pc:sldMk cId="517358337" sldId="332"/>
        </pc:sldMkLst>
        <pc:spChg chg="mod">
          <ac:chgData name="Zyablikov, Sergey" userId="4f364d53-e991-407e-8eea-10011612550f" providerId="ADAL" clId="{DF9F6F82-A10D-43F9-83BE-E5D629D75423}" dt="2021-08-31T13:01:06.116" v="902" actId="20577"/>
          <ac:spMkLst>
            <pc:docMk/>
            <pc:sldMk cId="517358337" sldId="332"/>
            <ac:spMk id="25" creationId="{82C6D141-8D87-4F6C-BA2F-4C468DCB0E27}"/>
          </ac:spMkLst>
        </pc:spChg>
      </pc:sldChg>
      <pc:sldChg chg="addSp delSp modSp mod">
        <pc:chgData name="Zyablikov, Sergey" userId="4f364d53-e991-407e-8eea-10011612550f" providerId="ADAL" clId="{DF9F6F82-A10D-43F9-83BE-E5D629D75423}" dt="2021-09-01T08:39:03.640" v="1327" actId="20577"/>
        <pc:sldMkLst>
          <pc:docMk/>
          <pc:sldMk cId="1415727408" sldId="334"/>
        </pc:sldMkLst>
        <pc:spChg chg="mod">
          <ac:chgData name="Zyablikov, Sergey" userId="4f364d53-e991-407e-8eea-10011612550f" providerId="ADAL" clId="{DF9F6F82-A10D-43F9-83BE-E5D629D75423}" dt="2021-09-01T08:39:03.640" v="1327" actId="20577"/>
          <ac:spMkLst>
            <pc:docMk/>
            <pc:sldMk cId="1415727408" sldId="334"/>
            <ac:spMk id="28" creationId="{5A6B1CC7-B389-4F46-B6BD-579C4A47C9D6}"/>
          </ac:spMkLst>
        </pc:spChg>
        <pc:spChg chg="mod">
          <ac:chgData name="Zyablikov, Sergey" userId="4f364d53-e991-407e-8eea-10011612550f" providerId="ADAL" clId="{DF9F6F82-A10D-43F9-83BE-E5D629D75423}" dt="2021-09-01T07:18:51.865" v="1206" actId="20577"/>
          <ac:spMkLst>
            <pc:docMk/>
            <pc:sldMk cId="1415727408" sldId="334"/>
            <ac:spMk id="31" creationId="{D41049AF-F860-49EE-BE90-1885B0F0FCE7}"/>
          </ac:spMkLst>
        </pc:spChg>
        <pc:picChg chg="del mod">
          <ac:chgData name="Zyablikov, Sergey" userId="4f364d53-e991-407e-8eea-10011612550f" providerId="ADAL" clId="{DF9F6F82-A10D-43F9-83BE-E5D629D75423}" dt="2021-09-01T07:02:40.246" v="1090" actId="478"/>
          <ac:picMkLst>
            <pc:docMk/>
            <pc:sldMk cId="1415727408" sldId="334"/>
            <ac:picMk id="2" creationId="{CE071572-25CB-461C-AC87-F1A535DECEA4}"/>
          </ac:picMkLst>
        </pc:picChg>
        <pc:picChg chg="mod">
          <ac:chgData name="Zyablikov, Sergey" userId="4f364d53-e991-407e-8eea-10011612550f" providerId="ADAL" clId="{DF9F6F82-A10D-43F9-83BE-E5D629D75423}" dt="2021-09-01T05:47:29.082" v="1082" actId="1076"/>
          <ac:picMkLst>
            <pc:docMk/>
            <pc:sldMk cId="1415727408" sldId="334"/>
            <ac:picMk id="3" creationId="{797A47AE-54AA-44D2-A1C4-AABDA020F799}"/>
          </ac:picMkLst>
        </pc:picChg>
        <pc:picChg chg="add del mod">
          <ac:chgData name="Zyablikov, Sergey" userId="4f364d53-e991-407e-8eea-10011612550f" providerId="ADAL" clId="{DF9F6F82-A10D-43F9-83BE-E5D629D75423}" dt="2021-09-01T06:35:28.829" v="1086" actId="478"/>
          <ac:picMkLst>
            <pc:docMk/>
            <pc:sldMk cId="1415727408" sldId="334"/>
            <ac:picMk id="4" creationId="{9D4C2885-50D4-4DD3-9967-178A81A8BCED}"/>
          </ac:picMkLst>
        </pc:picChg>
        <pc:picChg chg="del">
          <ac:chgData name="Zyablikov, Sergey" userId="4f364d53-e991-407e-8eea-10011612550f" providerId="ADAL" clId="{DF9F6F82-A10D-43F9-83BE-E5D629D75423}" dt="2021-08-31T13:05:58.302" v="909" actId="478"/>
          <ac:picMkLst>
            <pc:docMk/>
            <pc:sldMk cId="1415727408" sldId="334"/>
            <ac:picMk id="4" creationId="{F0F696F6-5290-4198-B44C-C78192AEC808}"/>
          </ac:picMkLst>
        </pc:picChg>
        <pc:picChg chg="del mod">
          <ac:chgData name="Zyablikov, Sergey" userId="4f364d53-e991-407e-8eea-10011612550f" providerId="ADAL" clId="{DF9F6F82-A10D-43F9-83BE-E5D629D75423}" dt="2021-09-01T05:38:18.836" v="1068" actId="478"/>
          <ac:picMkLst>
            <pc:docMk/>
            <pc:sldMk cId="1415727408" sldId="334"/>
            <ac:picMk id="5" creationId="{170511C0-0A50-4BB6-B4E8-DFB194143145}"/>
          </ac:picMkLst>
        </pc:picChg>
        <pc:picChg chg="add mod">
          <ac:chgData name="Zyablikov, Sergey" userId="4f364d53-e991-407e-8eea-10011612550f" providerId="ADAL" clId="{DF9F6F82-A10D-43F9-83BE-E5D629D75423}" dt="2021-09-01T06:35:35.933" v="1089" actId="1076"/>
          <ac:picMkLst>
            <pc:docMk/>
            <pc:sldMk cId="1415727408" sldId="334"/>
            <ac:picMk id="6" creationId="{3AD93155-E25B-4E8C-89A3-91612D997D21}"/>
          </ac:picMkLst>
        </pc:picChg>
        <pc:picChg chg="add mod">
          <ac:chgData name="Zyablikov, Sergey" userId="4f364d53-e991-407e-8eea-10011612550f" providerId="ADAL" clId="{DF9F6F82-A10D-43F9-83BE-E5D629D75423}" dt="2021-09-01T07:03:07.185" v="1093" actId="1076"/>
          <ac:picMkLst>
            <pc:docMk/>
            <pc:sldMk cId="1415727408" sldId="334"/>
            <ac:picMk id="7" creationId="{A50BB3E3-BFA0-4337-842C-FCA027760A29}"/>
          </ac:picMkLst>
        </pc:picChg>
      </pc:sldChg>
      <pc:sldChg chg="modSp mod">
        <pc:chgData name="Zyablikov, Sergey" userId="4f364d53-e991-407e-8eea-10011612550f" providerId="ADAL" clId="{DF9F6F82-A10D-43F9-83BE-E5D629D75423}" dt="2021-09-01T08:42:09.736" v="1349" actId="20577"/>
        <pc:sldMkLst>
          <pc:docMk/>
          <pc:sldMk cId="2786014922" sldId="372"/>
        </pc:sldMkLst>
        <pc:spChg chg="mod">
          <ac:chgData name="Zyablikov, Sergey" userId="4f364d53-e991-407e-8eea-10011612550f" providerId="ADAL" clId="{DF9F6F82-A10D-43F9-83BE-E5D629D75423}" dt="2021-08-31T12:57:28.786" v="850" actId="20577"/>
          <ac:spMkLst>
            <pc:docMk/>
            <pc:sldMk cId="2786014922" sldId="372"/>
            <ac:spMk id="21" creationId="{99590E73-964D-41BD-B278-A9F205B824AF}"/>
          </ac:spMkLst>
        </pc:spChg>
        <pc:spChg chg="mod">
          <ac:chgData name="Zyablikov, Sergey" userId="4f364d53-e991-407e-8eea-10011612550f" providerId="ADAL" clId="{DF9F6F82-A10D-43F9-83BE-E5D629D75423}" dt="2021-09-01T08:42:09.736" v="1349" actId="20577"/>
          <ac:spMkLst>
            <pc:docMk/>
            <pc:sldMk cId="2786014922" sldId="372"/>
            <ac:spMk id="22" creationId="{59E2FEAB-FE48-4C91-B7DC-34C6DE7028C8}"/>
          </ac:spMkLst>
        </pc:spChg>
        <pc:spChg chg="mod">
          <ac:chgData name="Zyablikov, Sergey" userId="4f364d53-e991-407e-8eea-10011612550f" providerId="ADAL" clId="{DF9F6F82-A10D-43F9-83BE-E5D629D75423}" dt="2021-08-31T12:57:40.454" v="852" actId="20577"/>
          <ac:spMkLst>
            <pc:docMk/>
            <pc:sldMk cId="2786014922" sldId="372"/>
            <ac:spMk id="23" creationId="{C213CA6A-8A01-4958-B5DE-4D07E40F1951}"/>
          </ac:spMkLst>
        </pc:spChg>
      </pc:sldChg>
      <pc:sldChg chg="modSp mod">
        <pc:chgData name="Zyablikov, Sergey" userId="4f364d53-e991-407e-8eea-10011612550f" providerId="ADAL" clId="{DF9F6F82-A10D-43F9-83BE-E5D629D75423}" dt="2021-09-01T08:16:55.185" v="1238" actId="20577"/>
        <pc:sldMkLst>
          <pc:docMk/>
          <pc:sldMk cId="937323277" sldId="389"/>
        </pc:sldMkLst>
        <pc:spChg chg="mod">
          <ac:chgData name="Zyablikov, Sergey" userId="4f364d53-e991-407e-8eea-10011612550f" providerId="ADAL" clId="{DF9F6F82-A10D-43F9-83BE-E5D629D75423}" dt="2021-09-01T08:16:55.185" v="1238" actId="20577"/>
          <ac:spMkLst>
            <pc:docMk/>
            <pc:sldMk cId="937323277" sldId="389"/>
            <ac:spMk id="76" creationId="{8F501A34-A38C-43DE-9D4D-CFB78892C1F4}"/>
          </ac:spMkLst>
        </pc:spChg>
        <pc:grpChg chg="mod">
          <ac:chgData name="Zyablikov, Sergey" userId="4f364d53-e991-407e-8eea-10011612550f" providerId="ADAL" clId="{DF9F6F82-A10D-43F9-83BE-E5D629D75423}" dt="2021-09-01T08:05:02.003" v="1210" actId="1076"/>
          <ac:grpSpMkLst>
            <pc:docMk/>
            <pc:sldMk cId="937323277" sldId="389"/>
            <ac:grpSpMk id="71" creationId="{54153FAA-024C-478D-A708-05F6113B6637}"/>
          </ac:grpSpMkLst>
        </pc:grpChg>
      </pc:sldChg>
      <pc:sldChg chg="modSp mod">
        <pc:chgData name="Zyablikov, Sergey" userId="4f364d53-e991-407e-8eea-10011612550f" providerId="ADAL" clId="{DF9F6F82-A10D-43F9-83BE-E5D629D75423}" dt="2021-08-26T10:08:55.345" v="808" actId="20577"/>
        <pc:sldMkLst>
          <pc:docMk/>
          <pc:sldMk cId="4071146147" sldId="393"/>
        </pc:sldMkLst>
        <pc:spChg chg="mod">
          <ac:chgData name="Zyablikov, Sergey" userId="4f364d53-e991-407e-8eea-10011612550f" providerId="ADAL" clId="{DF9F6F82-A10D-43F9-83BE-E5D629D75423}" dt="2021-08-26T10:08:51.095" v="806" actId="6549"/>
          <ac:spMkLst>
            <pc:docMk/>
            <pc:sldMk cId="4071146147" sldId="393"/>
            <ac:spMk id="17" creationId="{D7FBBA40-5815-48BE-B7A8-5D5FDE7D279D}"/>
          </ac:spMkLst>
        </pc:spChg>
        <pc:spChg chg="mod">
          <ac:chgData name="Zyablikov, Sergey" userId="4f364d53-e991-407e-8eea-10011612550f" providerId="ADAL" clId="{DF9F6F82-A10D-43F9-83BE-E5D629D75423}" dt="2021-08-26T10:08:53.734" v="807" actId="20577"/>
          <ac:spMkLst>
            <pc:docMk/>
            <pc:sldMk cId="4071146147" sldId="393"/>
            <ac:spMk id="18" creationId="{7282E434-8F89-461A-9A33-477D12AA5476}"/>
          </ac:spMkLst>
        </pc:spChg>
        <pc:spChg chg="mod">
          <ac:chgData name="Zyablikov, Sergey" userId="4f364d53-e991-407e-8eea-10011612550f" providerId="ADAL" clId="{DF9F6F82-A10D-43F9-83BE-E5D629D75423}" dt="2021-08-26T10:08:55.345" v="808" actId="20577"/>
          <ac:spMkLst>
            <pc:docMk/>
            <pc:sldMk cId="4071146147" sldId="393"/>
            <ac:spMk id="30" creationId="{021F68A8-70EF-41DA-9EE8-E1595FB3BAED}"/>
          </ac:spMkLst>
        </pc:spChg>
      </pc:sldChg>
      <pc:sldChg chg="modSp mod">
        <pc:chgData name="Zyablikov, Sergey" userId="4f364d53-e991-407e-8eea-10011612550f" providerId="ADAL" clId="{DF9F6F82-A10D-43F9-83BE-E5D629D75423}" dt="2021-09-01T09:49:26.020" v="1352" actId="20577"/>
        <pc:sldMkLst>
          <pc:docMk/>
          <pc:sldMk cId="1555080042" sldId="486"/>
        </pc:sldMkLst>
        <pc:graphicFrameChg chg="modGraphic">
          <ac:chgData name="Zyablikov, Sergey" userId="4f364d53-e991-407e-8eea-10011612550f" providerId="ADAL" clId="{DF9F6F82-A10D-43F9-83BE-E5D629D75423}" dt="2021-09-01T09:49:26.020" v="1352" actId="20577"/>
          <ac:graphicFrameMkLst>
            <pc:docMk/>
            <pc:sldMk cId="1555080042" sldId="486"/>
            <ac:graphicFrameMk id="13" creationId="{00000000-0000-0000-0000-000000000000}"/>
          </ac:graphicFrameMkLst>
        </pc:graphicFrameChg>
      </pc:sldChg>
      <pc:sldChg chg="del">
        <pc:chgData name="Zyablikov, Sergey" userId="4f364d53-e991-407e-8eea-10011612550f" providerId="ADAL" clId="{DF9F6F82-A10D-43F9-83BE-E5D629D75423}" dt="2021-08-31T13:01:34.637" v="903" actId="47"/>
        <pc:sldMkLst>
          <pc:docMk/>
          <pc:sldMk cId="2230396934" sldId="488"/>
        </pc:sldMkLst>
      </pc:sldChg>
      <pc:sldChg chg="addSp delSp modSp mod">
        <pc:chgData name="Zyablikov, Sergey" userId="4f364d53-e991-407e-8eea-10011612550f" providerId="ADAL" clId="{DF9F6F82-A10D-43F9-83BE-E5D629D75423}" dt="2021-09-01T08:39:11.513" v="1333" actId="20577"/>
        <pc:sldMkLst>
          <pc:docMk/>
          <pc:sldMk cId="515549878" sldId="491"/>
        </pc:sldMkLst>
        <pc:spChg chg="mod">
          <ac:chgData name="Zyablikov, Sergey" userId="4f364d53-e991-407e-8eea-10011612550f" providerId="ADAL" clId="{DF9F6F82-A10D-43F9-83BE-E5D629D75423}" dt="2021-09-01T08:36:00.137" v="1300" actId="5793"/>
          <ac:spMkLst>
            <pc:docMk/>
            <pc:sldMk cId="515549878" sldId="491"/>
            <ac:spMk id="12" creationId="{929BCB19-DEE8-4BB0-BED2-E136364DBEF5}"/>
          </ac:spMkLst>
        </pc:spChg>
        <pc:spChg chg="mod">
          <ac:chgData name="Zyablikov, Sergey" userId="4f364d53-e991-407e-8eea-10011612550f" providerId="ADAL" clId="{DF9F6F82-A10D-43F9-83BE-E5D629D75423}" dt="2021-09-01T08:37:12.930" v="1321" actId="20577"/>
          <ac:spMkLst>
            <pc:docMk/>
            <pc:sldMk cId="515549878" sldId="491"/>
            <ac:spMk id="26" creationId="{C039EE85-C6D1-4628-8AF7-22F66259DF7E}"/>
          </ac:spMkLst>
        </pc:spChg>
        <pc:spChg chg="mod">
          <ac:chgData name="Zyablikov, Sergey" userId="4f364d53-e991-407e-8eea-10011612550f" providerId="ADAL" clId="{DF9F6F82-A10D-43F9-83BE-E5D629D75423}" dt="2021-09-01T08:39:11.513" v="1333" actId="20577"/>
          <ac:spMkLst>
            <pc:docMk/>
            <pc:sldMk cId="515549878" sldId="491"/>
            <ac:spMk id="28" creationId="{5A6B1CC7-B389-4F46-B6BD-579C4A47C9D6}"/>
          </ac:spMkLst>
        </pc:spChg>
        <pc:grpChg chg="mod">
          <ac:chgData name="Zyablikov, Sergey" userId="4f364d53-e991-407e-8eea-10011612550f" providerId="ADAL" clId="{DF9F6F82-A10D-43F9-83BE-E5D629D75423}" dt="2021-09-01T07:29:43.925" v="1209" actId="1076"/>
          <ac:grpSpMkLst>
            <pc:docMk/>
            <pc:sldMk cId="515549878" sldId="491"/>
            <ac:grpSpMk id="24" creationId="{7E5AEC47-23C4-4552-8A11-0D069E5E5281}"/>
          </ac:grpSpMkLst>
        </pc:grpChg>
        <pc:picChg chg="add del mod">
          <ac:chgData name="Zyablikov, Sergey" userId="4f364d53-e991-407e-8eea-10011612550f" providerId="ADAL" clId="{DF9F6F82-A10D-43F9-83BE-E5D629D75423}" dt="2021-09-01T07:29:33.569" v="1208" actId="478"/>
          <ac:picMkLst>
            <pc:docMk/>
            <pc:sldMk cId="515549878" sldId="491"/>
            <ac:picMk id="2" creationId="{73933E7D-FC87-462D-8918-7C7BCA691CBB}"/>
          </ac:picMkLst>
        </pc:picChg>
        <pc:picChg chg="del">
          <ac:chgData name="Zyablikov, Sergey" userId="4f364d53-e991-407e-8eea-10011612550f" providerId="ADAL" clId="{DF9F6F82-A10D-43F9-83BE-E5D629D75423}" dt="2021-08-31T13:38:30.155" v="1063" actId="478"/>
          <ac:picMkLst>
            <pc:docMk/>
            <pc:sldMk cId="515549878" sldId="491"/>
            <ac:picMk id="5" creationId="{7CECCABF-E041-4D55-B290-58BE4810918D}"/>
          </ac:picMkLst>
        </pc:picChg>
      </pc:sldChg>
      <pc:sldChg chg="modSp mod">
        <pc:chgData name="Zyablikov, Sergey" userId="4f364d53-e991-407e-8eea-10011612550f" providerId="ADAL" clId="{DF9F6F82-A10D-43F9-83BE-E5D629D75423}" dt="2021-09-01T10:07:02.983" v="1379" actId="1076"/>
        <pc:sldMkLst>
          <pc:docMk/>
          <pc:sldMk cId="4173403181" sldId="492"/>
        </pc:sldMkLst>
        <pc:spChg chg="mod">
          <ac:chgData name="Zyablikov, Sergey" userId="4f364d53-e991-407e-8eea-10011612550f" providerId="ADAL" clId="{DF9F6F82-A10D-43F9-83BE-E5D629D75423}" dt="2021-09-01T10:07:02.983" v="1379" actId="1076"/>
          <ac:spMkLst>
            <pc:docMk/>
            <pc:sldMk cId="4173403181" sldId="492"/>
            <ac:spMk id="3" creationId="{F91BFF02-A75E-43D0-835A-086D63F3CCC1}"/>
          </ac:spMkLst>
        </pc:spChg>
        <pc:spChg chg="mod">
          <ac:chgData name="Zyablikov, Sergey" userId="4f364d53-e991-407e-8eea-10011612550f" providerId="ADAL" clId="{DF9F6F82-A10D-43F9-83BE-E5D629D75423}" dt="2021-08-24T09:04:14.509" v="717" actId="20577"/>
          <ac:spMkLst>
            <pc:docMk/>
            <pc:sldMk cId="4173403181" sldId="492"/>
            <ac:spMk id="31" creationId="{8B481C8F-D440-4FD3-8948-BA4170C80EA5}"/>
          </ac:spMkLst>
        </pc:spChg>
        <pc:spChg chg="mod">
          <ac:chgData name="Zyablikov, Sergey" userId="4f364d53-e991-407e-8eea-10011612550f" providerId="ADAL" clId="{DF9F6F82-A10D-43F9-83BE-E5D629D75423}" dt="2021-08-24T09:03:52.222" v="670"/>
          <ac:spMkLst>
            <pc:docMk/>
            <pc:sldMk cId="4173403181" sldId="492"/>
            <ac:spMk id="33" creationId="{0CA161E9-3C80-45E3-A53A-9F603E70D0A0}"/>
          </ac:spMkLst>
        </pc:spChg>
      </pc:sldChg>
      <pc:sldChg chg="modSp mod">
        <pc:chgData name="Zyablikov, Sergey" userId="4f364d53-e991-407e-8eea-10011612550f" providerId="ADAL" clId="{DF9F6F82-A10D-43F9-83BE-E5D629D75423}" dt="2021-09-01T10:02:47.805" v="1370" actId="20577"/>
        <pc:sldMkLst>
          <pc:docMk/>
          <pc:sldMk cId="220846496" sldId="493"/>
        </pc:sldMkLst>
        <pc:grpChg chg="mod">
          <ac:chgData name="Zyablikov, Sergey" userId="4f364d53-e991-407e-8eea-10011612550f" providerId="ADAL" clId="{DF9F6F82-A10D-43F9-83BE-E5D629D75423}" dt="2021-08-24T06:38:26.560" v="615" actId="1076"/>
          <ac:grpSpMkLst>
            <pc:docMk/>
            <pc:sldMk cId="220846496" sldId="493"/>
            <ac:grpSpMk id="16" creationId="{05E22CCC-C6C8-4F1B-A394-9B17CCF76D91}"/>
          </ac:grpSpMkLst>
        </pc:grpChg>
        <pc:grpChg chg="mod">
          <ac:chgData name="Zyablikov, Sergey" userId="4f364d53-e991-407e-8eea-10011612550f" providerId="ADAL" clId="{DF9F6F82-A10D-43F9-83BE-E5D629D75423}" dt="2021-08-24T06:38:06.265" v="613" actId="1076"/>
          <ac:grpSpMkLst>
            <pc:docMk/>
            <pc:sldMk cId="220846496" sldId="493"/>
            <ac:grpSpMk id="28" creationId="{AD42491E-1105-48CB-AD4B-4D5138263A5D}"/>
          </ac:grpSpMkLst>
        </pc:grpChg>
        <pc:graphicFrameChg chg="mod modGraphic">
          <ac:chgData name="Zyablikov, Sergey" userId="4f364d53-e991-407e-8eea-10011612550f" providerId="ADAL" clId="{DF9F6F82-A10D-43F9-83BE-E5D629D75423}" dt="2021-08-24T06:38:11.144" v="614" actId="1076"/>
          <ac:graphicFrameMkLst>
            <pc:docMk/>
            <pc:sldMk cId="220846496" sldId="493"/>
            <ac:graphicFrameMk id="27" creationId="{35E0D94A-8AEC-415E-9847-4B1FA8F777F4}"/>
          </ac:graphicFrameMkLst>
        </pc:graphicFrameChg>
        <pc:graphicFrameChg chg="mod modGraphic">
          <ac:chgData name="Zyablikov, Sergey" userId="4f364d53-e991-407e-8eea-10011612550f" providerId="ADAL" clId="{DF9F6F82-A10D-43F9-83BE-E5D629D75423}" dt="2021-09-01T10:02:47.805" v="1370" actId="20577"/>
          <ac:graphicFrameMkLst>
            <pc:docMk/>
            <pc:sldMk cId="220846496" sldId="493"/>
            <ac:graphicFrameMk id="40" creationId="{7A9BDF6E-B155-440B-9E2C-8F8AAC2F7778}"/>
          </ac:graphicFrameMkLst>
        </pc:graphicFrameChg>
        <pc:graphicFrameChg chg="mod">
          <ac:chgData name="Zyablikov, Sergey" userId="4f364d53-e991-407e-8eea-10011612550f" providerId="ADAL" clId="{DF9F6F82-A10D-43F9-83BE-E5D629D75423}" dt="2021-08-24T06:38:06.265" v="613" actId="1076"/>
          <ac:graphicFrameMkLst>
            <pc:docMk/>
            <pc:sldMk cId="220846496" sldId="493"/>
            <ac:graphicFrameMk id="42" creationId="{44A12268-2C80-4FC7-98D9-6562558CE7FC}"/>
          </ac:graphicFrameMkLst>
        </pc:graphicFrameChg>
        <pc:picChg chg="mod">
          <ac:chgData name="Zyablikov, Sergey" userId="4f364d53-e991-407e-8eea-10011612550f" providerId="ADAL" clId="{DF9F6F82-A10D-43F9-83BE-E5D629D75423}" dt="2021-08-24T06:38:26.560" v="615" actId="1076"/>
          <ac:picMkLst>
            <pc:docMk/>
            <pc:sldMk cId="220846496" sldId="493"/>
            <ac:picMk id="26" creationId="{799DA5F0-3F6B-4499-839F-B339BB036FB8}"/>
          </ac:picMkLst>
        </pc:picChg>
        <pc:picChg chg="mod">
          <ac:chgData name="Zyablikov, Sergey" userId="4f364d53-e991-407e-8eea-10011612550f" providerId="ADAL" clId="{DF9F6F82-A10D-43F9-83BE-E5D629D75423}" dt="2021-08-24T06:38:06.265" v="613" actId="1076"/>
          <ac:picMkLst>
            <pc:docMk/>
            <pc:sldMk cId="220846496" sldId="493"/>
            <ac:picMk id="39" creationId="{97504F82-F592-47CB-AB5D-00DB1CC670FE}"/>
          </ac:picMkLst>
        </pc:picChg>
        <pc:picChg chg="mod">
          <ac:chgData name="Zyablikov, Sergey" userId="4f364d53-e991-407e-8eea-10011612550f" providerId="ADAL" clId="{DF9F6F82-A10D-43F9-83BE-E5D629D75423}" dt="2021-08-24T06:38:06.265" v="613" actId="1076"/>
          <ac:picMkLst>
            <pc:docMk/>
            <pc:sldMk cId="220846496" sldId="493"/>
            <ac:picMk id="41" creationId="{45320B97-BD6C-44A4-B051-762950F8053A}"/>
          </ac:picMkLst>
        </pc:picChg>
      </pc:sldChg>
      <pc:sldChg chg="modSp mod">
        <pc:chgData name="Zyablikov, Sergey" userId="4f364d53-e991-407e-8eea-10011612550f" providerId="ADAL" clId="{DF9F6F82-A10D-43F9-83BE-E5D629D75423}" dt="2021-08-24T06:40:33.069" v="618" actId="108"/>
        <pc:sldMkLst>
          <pc:docMk/>
          <pc:sldMk cId="3338453842" sldId="498"/>
        </pc:sldMkLst>
        <pc:spChg chg="mod">
          <ac:chgData name="Zyablikov, Sergey" userId="4f364d53-e991-407e-8eea-10011612550f" providerId="ADAL" clId="{DF9F6F82-A10D-43F9-83BE-E5D629D75423}" dt="2021-08-24T06:40:33.069" v="618" actId="108"/>
          <ac:spMkLst>
            <pc:docMk/>
            <pc:sldMk cId="3338453842" sldId="498"/>
            <ac:spMk id="2" creationId="{7F098792-CFAB-4FEF-85EF-0E2271CB4C64}"/>
          </ac:spMkLst>
        </pc:spChg>
        <pc:spChg chg="mod">
          <ac:chgData name="Zyablikov, Sergey" userId="4f364d53-e991-407e-8eea-10011612550f" providerId="ADAL" clId="{DF9F6F82-A10D-43F9-83BE-E5D629D75423}" dt="2021-08-24T06:37:05.801" v="592" actId="20577"/>
          <ac:spMkLst>
            <pc:docMk/>
            <pc:sldMk cId="3338453842" sldId="498"/>
            <ac:spMk id="3" creationId="{A05F0681-E569-4D66-803B-702242080317}"/>
          </ac:spMkLst>
        </pc:spChg>
        <pc:graphicFrameChg chg="modGraphic">
          <ac:chgData name="Zyablikov, Sergey" userId="4f364d53-e991-407e-8eea-10011612550f" providerId="ADAL" clId="{DF9F6F82-A10D-43F9-83BE-E5D629D75423}" dt="2021-08-24T06:37:28.517" v="607" actId="20577"/>
          <ac:graphicFrameMkLst>
            <pc:docMk/>
            <pc:sldMk cId="3338453842" sldId="498"/>
            <ac:graphicFrameMk id="13" creationId="{00000000-0000-0000-0000-000000000000}"/>
          </ac:graphicFrameMkLst>
        </pc:graphicFrameChg>
        <pc:graphicFrameChg chg="modGraphic">
          <ac:chgData name="Zyablikov, Sergey" userId="4f364d53-e991-407e-8eea-10011612550f" providerId="ADAL" clId="{DF9F6F82-A10D-43F9-83BE-E5D629D75423}" dt="2021-08-24T06:34:47.124" v="575" actId="20577"/>
          <ac:graphicFrameMkLst>
            <pc:docMk/>
            <pc:sldMk cId="3338453842" sldId="498"/>
            <ac:graphicFrameMk id="36" creationId="{4D106970-0C6D-4AB1-9ACF-918785C75724}"/>
          </ac:graphicFrameMkLst>
        </pc:graphicFrameChg>
      </pc:sldChg>
      <pc:sldChg chg="delSp modSp add mod ord">
        <pc:chgData name="Zyablikov, Sergey" userId="4f364d53-e991-407e-8eea-10011612550f" providerId="ADAL" clId="{DF9F6F82-A10D-43F9-83BE-E5D629D75423}" dt="2021-08-24T06:31:53.809" v="551" actId="20577"/>
        <pc:sldMkLst>
          <pc:docMk/>
          <pc:sldMk cId="2221825843" sldId="1028"/>
        </pc:sldMkLst>
        <pc:spChg chg="mod">
          <ac:chgData name="Zyablikov, Sergey" userId="4f364d53-e991-407e-8eea-10011612550f" providerId="ADAL" clId="{DF9F6F82-A10D-43F9-83BE-E5D629D75423}" dt="2021-08-24T06:31:53.809" v="551" actId="20577"/>
          <ac:spMkLst>
            <pc:docMk/>
            <pc:sldMk cId="2221825843" sldId="1028"/>
            <ac:spMk id="4" creationId="{C0D5C5E5-5774-45BD-A966-8210441795A8}"/>
          </ac:spMkLst>
        </pc:spChg>
        <pc:picChg chg="del">
          <ac:chgData name="Zyablikov, Sergey" userId="4f364d53-e991-407e-8eea-10011612550f" providerId="ADAL" clId="{DF9F6F82-A10D-43F9-83BE-E5D629D75423}" dt="2021-08-24T06:26:37.977" v="128" actId="478"/>
          <ac:picMkLst>
            <pc:docMk/>
            <pc:sldMk cId="2221825843" sldId="1028"/>
            <ac:picMk id="5" creationId="{F6687156-A3D4-4A1C-A0C9-EA48D1FB7C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8" y="7"/>
            <a:ext cx="2040360" cy="440389"/>
          </a:xfrm>
          <a:prstGeom prst="rect">
            <a:avLst/>
          </a:prstGeom>
        </p:spPr>
        <p:txBody>
          <a:bodyPr vert="horz" lIns="410928" tIns="205466" rIns="410928" bIns="205466" rtlCol="0"/>
          <a:lstStyle>
            <a:lvl1pPr algn="l">
              <a:defRPr sz="4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667080" y="7"/>
            <a:ext cx="2040360" cy="440389"/>
          </a:xfrm>
          <a:prstGeom prst="rect">
            <a:avLst/>
          </a:prstGeom>
        </p:spPr>
        <p:txBody>
          <a:bodyPr vert="horz" lIns="410928" tIns="205466" rIns="410928" bIns="205466" rtlCol="0"/>
          <a:lstStyle>
            <a:lvl1pPr algn="r">
              <a:defRPr sz="4900"/>
            </a:lvl1pPr>
          </a:lstStyle>
          <a:p>
            <a:pPr>
              <a:defRPr/>
            </a:pPr>
            <a:fld id="{32A4E82A-25BC-4A41-815B-CBF3D212E293}" type="datetimeFigureOut">
              <a:rPr lang="fr-FR"/>
              <a:pPr>
                <a:defRPr/>
              </a:pPr>
              <a:t>24/05/2022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276225" y="1096963"/>
            <a:ext cx="5260975" cy="2960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0928" tIns="205466" rIns="410928" bIns="205466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470858" y="4224079"/>
            <a:ext cx="3766819" cy="3456058"/>
          </a:xfrm>
          <a:prstGeom prst="rect">
            <a:avLst/>
          </a:prstGeom>
        </p:spPr>
        <p:txBody>
          <a:bodyPr vert="horz" lIns="410928" tIns="205466" rIns="410928" bIns="205466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8" y="8336908"/>
            <a:ext cx="2040360" cy="440387"/>
          </a:xfrm>
          <a:prstGeom prst="rect">
            <a:avLst/>
          </a:prstGeom>
        </p:spPr>
        <p:txBody>
          <a:bodyPr vert="horz" lIns="410928" tIns="205466" rIns="410928" bIns="205466" rtlCol="0" anchor="b"/>
          <a:lstStyle>
            <a:lvl1pPr algn="l">
              <a:defRPr sz="4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2667080" y="8336908"/>
            <a:ext cx="2040360" cy="440387"/>
          </a:xfrm>
          <a:prstGeom prst="rect">
            <a:avLst/>
          </a:prstGeom>
        </p:spPr>
        <p:txBody>
          <a:bodyPr vert="horz" lIns="410928" tIns="205466" rIns="410928" bIns="205466" rtlCol="0" anchor="b"/>
          <a:lstStyle>
            <a:lvl1pPr algn="r">
              <a:defRPr sz="4900"/>
            </a:lvl1pPr>
          </a:lstStyle>
          <a:p>
            <a:pPr>
              <a:defRPr/>
            </a:pPr>
            <a:fld id="{44AC3586-D94A-4584-8DFC-349DB152968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0D5399-BFED-4375-B828-B27C566BEE20}" type="slidenum">
              <a:rPr lang="fr-FR" sz="1200" smtClean="0"/>
              <a:pPr eaLnBrk="1" hangingPunct="1"/>
              <a:t>1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343222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61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68AF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AD007DC-D787-4898-8EA8-05DAE3C0244D}" type="datetimeFigureOut">
              <a:rPr lang="fr-FR"/>
              <a:pPr>
                <a:defRPr/>
              </a:pPr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151BFDF-62A2-4390-8390-25605DA87C8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06226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500" b="0" cap="all">
                <a:solidFill>
                  <a:srgbClr val="1B68AF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8634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162219"/>
      </p:ext>
    </p:extLst>
  </p:cSld>
  <p:clrMapOvr>
    <a:masterClrMapping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Modifiez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pic>
        <p:nvPicPr>
          <p:cNvPr id="1028" name="Imag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4638675"/>
            <a:ext cx="20081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Imag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113"/>
            <a:ext cx="5524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-1" y="3651870"/>
            <a:ext cx="9144001" cy="1491630"/>
          </a:xfrm>
          <a:prstGeom prst="rect">
            <a:avLst/>
          </a:prstGeom>
          <a:gradFill>
            <a:gsLst>
              <a:gs pos="98000">
                <a:srgbClr val="939597">
                  <a:alpha val="23000"/>
                </a:srgbClr>
              </a:gs>
              <a:gs pos="27000">
                <a:schemeClr val="bg1">
                  <a:alpha val="1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0" r:id="rId3"/>
    <p:sldLayoutId id="214748371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00" kern="1200">
          <a:solidFill>
            <a:srgbClr val="1B68AF"/>
          </a:solidFill>
          <a:latin typeface="Trebuchet MS" panose="020B0603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1B68AF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1B68AF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1B68AF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1B68AF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>
          <a:solidFill>
            <a:srgbClr val="1B68AF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>
          <a:solidFill>
            <a:srgbClr val="1B68AF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>
          <a:solidFill>
            <a:srgbClr val="1B68AF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>
          <a:solidFill>
            <a:srgbClr val="1B68AF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18" Type="http://schemas.openxmlformats.org/officeDocument/2006/relationships/hyperlink" Target="mailto:Sergey.Shevchenko@araymond.com" TargetMode="External"/><Relationship Id="rId3" Type="http://schemas.openxmlformats.org/officeDocument/2006/relationships/hyperlink" Target="mailto:Ekaterina.Seroglazova@araymond.com" TargetMode="External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17" Type="http://schemas.openxmlformats.org/officeDocument/2006/relationships/hyperlink" Target="mailto:Evgeniy.Neveshkin@araymond.com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mailto:Kirill.Pulin@araymond.com" TargetMode="External"/><Relationship Id="rId20" Type="http://schemas.openxmlformats.org/officeDocument/2006/relationships/hyperlink" Target="mailto:RUUWOP02@araymond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Pavel.Makarov@araymond.com" TargetMode="External"/><Relationship Id="rId11" Type="http://schemas.openxmlformats.org/officeDocument/2006/relationships/image" Target="../media/image7.jpeg"/><Relationship Id="rId5" Type="http://schemas.openxmlformats.org/officeDocument/2006/relationships/hyperlink" Target="mailto:Sergey.Zyablikov@araymond.com" TargetMode="External"/><Relationship Id="rId15" Type="http://schemas.microsoft.com/office/2007/relationships/hdphoto" Target="../media/hdphoto1.wdp"/><Relationship Id="rId10" Type="http://schemas.openxmlformats.org/officeDocument/2006/relationships/image" Target="../media/image6.jpeg"/><Relationship Id="rId19" Type="http://schemas.openxmlformats.org/officeDocument/2006/relationships/hyperlink" Target="mailto:RUUWOP01@araymond.com" TargetMode="External"/><Relationship Id="rId4" Type="http://schemas.openxmlformats.org/officeDocument/2006/relationships/hyperlink" Target="mailto:Elena.Bezborodova@araymond.com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8"/>
          <p:cNvSpPr/>
          <p:nvPr/>
        </p:nvSpPr>
        <p:spPr>
          <a:xfrm>
            <a:off x="1608581" y="1286972"/>
            <a:ext cx="1478235" cy="1984109"/>
          </a:xfrm>
          <a:prstGeom prst="roundRect">
            <a:avLst/>
          </a:prstGeom>
          <a:noFill/>
          <a:ln w="3810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ru-RU" sz="6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ЕЛЕНА БЕЗБОРОДОВА</a:t>
            </a:r>
          </a:p>
          <a:p>
            <a:pPr algn="ctr">
              <a:defRPr/>
            </a:pPr>
            <a:r>
              <a:rPr lang="ru-RU" sz="476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Специалист по логистике</a:t>
            </a:r>
          </a:p>
          <a:p>
            <a:pPr algn="ctr">
              <a:defRPr/>
            </a:pPr>
            <a:r>
              <a:rPr lang="ru-RU" sz="476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+7 961 635 79 07</a:t>
            </a:r>
          </a:p>
          <a:p>
            <a:pPr algn="ctr">
              <a:defRPr/>
            </a:pPr>
            <a:r>
              <a:rPr lang="en-US" sz="476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hlinkClick r:id="rId3"/>
              </a:rPr>
              <a:t>Ekaterina.Seroglazova@araymond.com</a:t>
            </a:r>
            <a:endParaRPr lang="en-US" sz="476" b="1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76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hlinkClick r:id="rId4"/>
              </a:rPr>
              <a:t>Elena.Bezborodova@araymond.com</a:t>
            </a:r>
            <a:endParaRPr lang="ru-RU" sz="476" b="1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ru-RU" sz="600" b="1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ru-RU" sz="600" b="1" dirty="0">
                <a:latin typeface="Calibri" panose="020F0502020204030204" pitchFamily="34" charset="0"/>
              </a:rPr>
              <a:t>Ключевая Деятельность:</a:t>
            </a:r>
          </a:p>
          <a:p>
            <a:pPr>
              <a:defRPr/>
            </a:pPr>
            <a:r>
              <a:rPr lang="ru-RU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Поддержка высокого уровня клиентского сервиса и выполнения плана продаж/сбыта</a:t>
            </a:r>
          </a:p>
          <a:p>
            <a:pPr algn="ctr">
              <a:defRPr/>
            </a:pPr>
            <a:endParaRPr lang="ru-RU" sz="600" b="1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ru-RU" sz="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ru-RU" sz="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sz="600" b="1" u="sng" dirty="0">
                <a:latin typeface="Calibri" panose="020F0502020204030204" pitchFamily="34" charset="0"/>
                <a:cs typeface="Calibri" panose="020F0502020204030204" pitchFamily="34" charset="0"/>
              </a:rPr>
              <a:t>Роль</a:t>
            </a:r>
            <a:r>
              <a:rPr lang="ru-RU" sz="600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>
              <a:defRPr/>
            </a:pPr>
            <a:endParaRPr lang="en-US" sz="600" b="1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Основной операционный контакт по работе с Клиентами</a:t>
            </a:r>
            <a:endParaRPr lang="en-US" sz="6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Владелец Процесса </a:t>
            </a:r>
            <a:r>
              <a:rPr lang="en-US" sz="600" b="1" dirty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QP-SC-02 </a:t>
            </a:r>
            <a:r>
              <a:rPr lang="ru-RU" sz="600" b="1" dirty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Обработка заказа и организация сбыта (OTC)</a:t>
            </a:r>
            <a:endParaRPr lang="en-US" sz="600" b="1" dirty="0">
              <a:solidFill>
                <a:srgbClr val="3D5CF5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6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600" b="1" dirty="0">
                <a:latin typeface="Calibri" panose="020F0502020204030204" pitchFamily="34" charset="0"/>
              </a:rPr>
              <a:t>Back-Up </a:t>
            </a:r>
          </a:p>
          <a:p>
            <a:r>
              <a:rPr lang="ru-RU" sz="600" b="1" dirty="0">
                <a:latin typeface="Calibri" panose="020F0502020204030204" pitchFamily="34" charset="0"/>
              </a:rPr>
              <a:t>-        </a:t>
            </a:r>
            <a:r>
              <a:rPr lang="ru-RU" sz="600" b="1" dirty="0">
                <a:solidFill>
                  <a:srgbClr val="FF0000"/>
                </a:solidFill>
                <a:latin typeface="Calibri" panose="020F0502020204030204" pitchFamily="34" charset="0"/>
              </a:rPr>
              <a:t>Пулин Кирилл</a:t>
            </a:r>
          </a:p>
          <a:p>
            <a:pPr>
              <a:defRPr/>
            </a:pPr>
            <a:endParaRPr lang="ru-RU" sz="476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6620" indent="-116620">
              <a:buFontTx/>
              <a:buChar char="-"/>
              <a:defRPr/>
            </a:pPr>
            <a:endParaRPr lang="en-US" sz="612" dirty="0">
              <a:latin typeface="AvantGarde" pitchFamily="2" charset="0"/>
            </a:endParaRPr>
          </a:p>
          <a:p>
            <a:pPr marL="116620" indent="-116620">
              <a:buFontTx/>
              <a:buChar char="-"/>
              <a:defRPr/>
            </a:pPr>
            <a:endParaRPr lang="en-US" sz="612" dirty="0">
              <a:latin typeface="AvantGarde" pitchFamily="2" charset="0"/>
            </a:endParaRPr>
          </a:p>
          <a:p>
            <a:pPr marL="116620" indent="-116620">
              <a:buFontTx/>
              <a:buChar char="-"/>
              <a:defRPr/>
            </a:pPr>
            <a:endParaRPr lang="en-US" sz="612" dirty="0">
              <a:latin typeface="AvantGarde" pitchFamily="2" charset="0"/>
            </a:endParaRPr>
          </a:p>
        </p:txBody>
      </p:sp>
      <p:graphicFrame>
        <p:nvGraphicFramePr>
          <p:cNvPr id="13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51787"/>
              </p:ext>
            </p:extLst>
          </p:nvPr>
        </p:nvGraphicFramePr>
        <p:xfrm>
          <a:off x="1911423" y="137757"/>
          <a:ext cx="4723221" cy="487680"/>
        </p:xfrm>
        <a:graphic>
          <a:graphicData uri="http://schemas.openxmlformats.org/drawingml/2006/table">
            <a:tbl>
              <a:tblPr/>
              <a:tblGrid>
                <a:gridCol w="472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1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b="1" dirty="0">
                          <a:solidFill>
                            <a:srgbClr val="0070C0"/>
                          </a:solidFill>
                          <a:latin typeface="AvantGarde" pitchFamily="2" charset="0"/>
                        </a:rPr>
                        <a:t>Органиграмма</a:t>
                      </a:r>
                      <a:r>
                        <a:rPr lang="ru-RU" sz="1600" b="1" baseline="0" dirty="0">
                          <a:solidFill>
                            <a:srgbClr val="0070C0"/>
                          </a:solidFill>
                          <a:latin typeface="AvantGarde" pitchFamily="2" charset="0"/>
                        </a:rPr>
                        <a:t> Отдела Логистики и ВЭД ООО «А. Раймонд РУС»</a:t>
                      </a:r>
                      <a:endParaRPr lang="en-US" sz="1600" b="1" baseline="0" dirty="0">
                        <a:solidFill>
                          <a:srgbClr val="0070C0"/>
                        </a:solidFill>
                        <a:latin typeface="AvantGarde" pitchFamily="2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8057" y="1391556"/>
            <a:ext cx="1373351" cy="221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600" b="1" dirty="0"/>
              <a:t>СЕРГЕЙ ЗЯБЛИКОВ</a:t>
            </a:r>
          </a:p>
          <a:p>
            <a:pPr lvl="0" algn="ctr"/>
            <a:r>
              <a:rPr lang="ru-RU" sz="476" b="1" dirty="0"/>
              <a:t>Руководитель отдела логистики и ВЭД</a:t>
            </a:r>
          </a:p>
          <a:p>
            <a:pPr lvl="0" algn="ctr"/>
            <a:r>
              <a:rPr lang="ru-RU" sz="476" b="1" dirty="0"/>
              <a:t>+7 960 182 05 89</a:t>
            </a:r>
          </a:p>
          <a:p>
            <a:pPr lvl="0" algn="ctr"/>
            <a:r>
              <a:rPr lang="en-GB" sz="476" b="1" u="sng" dirty="0">
                <a:solidFill>
                  <a:srgbClr val="0070C0"/>
                </a:solidFill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Sergey.Zyablikov@araymond.com</a:t>
            </a:r>
            <a:endParaRPr lang="ru-RU" sz="476" b="1" u="sng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pPr lvl="0"/>
            <a:r>
              <a:rPr lang="ru-RU" sz="600" b="1" u="sng" dirty="0">
                <a:cs typeface="Calibri" panose="020F0502020204030204" pitchFamily="34" charset="0"/>
              </a:rPr>
              <a:t>Роль</a:t>
            </a:r>
            <a:r>
              <a:rPr lang="ru-RU" sz="600" u="sng" dirty="0">
                <a:cs typeface="Calibri" panose="020F0502020204030204" pitchFamily="34" charset="0"/>
              </a:rPr>
              <a:t>:</a:t>
            </a:r>
          </a:p>
          <a:p>
            <a:pPr lvl="0" algn="ctr"/>
            <a:endParaRPr lang="ru-RU" sz="600" u="sng" dirty="0">
              <a:cs typeface="Calibri" panose="020F0502020204030204" pitchFamily="34" charset="0"/>
            </a:endParaRPr>
          </a:p>
          <a:p>
            <a:pPr marL="116620" indent="-116620">
              <a:buFontTx/>
              <a:buChar char="-"/>
            </a:pPr>
            <a:r>
              <a:rPr lang="ru-RU" sz="600" b="1" dirty="0">
                <a:solidFill>
                  <a:srgbClr val="3D5CF5"/>
                </a:solidFill>
              </a:rPr>
              <a:t>Координация работы отдела логистики</a:t>
            </a:r>
            <a:endParaRPr lang="en-US" sz="600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</a:pPr>
            <a:r>
              <a:rPr lang="ru-RU" sz="600" b="1" dirty="0">
                <a:solidFill>
                  <a:srgbClr val="3D5CF5"/>
                </a:solidFill>
              </a:rPr>
              <a:t>Целеполагание</a:t>
            </a:r>
          </a:p>
          <a:p>
            <a:pPr marL="116620" indent="-116620">
              <a:buFontTx/>
              <a:buChar char="-"/>
            </a:pPr>
            <a:r>
              <a:rPr lang="ru-RU" sz="600" b="1" dirty="0">
                <a:solidFill>
                  <a:srgbClr val="3D5CF5"/>
                </a:solidFill>
              </a:rPr>
              <a:t>Владелец процесса </a:t>
            </a:r>
            <a:r>
              <a:rPr lang="en-US" sz="600" b="1" dirty="0">
                <a:solidFill>
                  <a:srgbClr val="3D5CF5"/>
                </a:solidFill>
              </a:rPr>
              <a:t>         QP-SC-01 </a:t>
            </a:r>
            <a:r>
              <a:rPr lang="ru-RU" sz="600" b="1" dirty="0">
                <a:solidFill>
                  <a:srgbClr val="3D5CF5"/>
                </a:solidFill>
              </a:rPr>
              <a:t>Управление Цепочкой Поставок</a:t>
            </a:r>
          </a:p>
          <a:p>
            <a:pPr marL="116620" indent="-116620">
              <a:buFontTx/>
              <a:buChar char="-"/>
            </a:pPr>
            <a:r>
              <a:rPr lang="ru-RU" sz="600" b="1" dirty="0">
                <a:solidFill>
                  <a:srgbClr val="FF0000"/>
                </a:solidFill>
              </a:rPr>
              <a:t>Основной контакт для эскалации со стороны Клиентов по логистическим вопросам</a:t>
            </a:r>
          </a:p>
          <a:p>
            <a:pPr marL="116620" indent="-116620" algn="ctr">
              <a:buFontTx/>
              <a:buChar char="-"/>
            </a:pPr>
            <a:endParaRPr lang="ru-RU" sz="600" b="1" dirty="0">
              <a:solidFill>
                <a:srgbClr val="3D5CF5"/>
              </a:solidFill>
            </a:endParaRPr>
          </a:p>
          <a:p>
            <a:r>
              <a:rPr lang="en-US" sz="600" b="1" dirty="0"/>
              <a:t>AR Network</a:t>
            </a:r>
            <a:endParaRPr lang="ru-RU" sz="600" b="1" dirty="0"/>
          </a:p>
          <a:p>
            <a:pPr lvl="0" algn="ctr"/>
            <a:endParaRPr lang="ru-RU" sz="600" b="1" dirty="0"/>
          </a:p>
          <a:p>
            <a:pPr marL="116620" indent="-116620">
              <a:buFontTx/>
              <a:buChar char="-"/>
            </a:pPr>
            <a:r>
              <a:rPr lang="en-US" sz="600" b="1" dirty="0">
                <a:solidFill>
                  <a:srgbClr val="3D5CF5"/>
                </a:solidFill>
              </a:rPr>
              <a:t>AR Supply-Chain Community,</a:t>
            </a:r>
            <a:endParaRPr lang="ru-RU" sz="600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</a:pPr>
            <a:r>
              <a:rPr lang="en-US" sz="600" b="1" dirty="0">
                <a:solidFill>
                  <a:srgbClr val="3D5CF5"/>
                </a:solidFill>
              </a:rPr>
              <a:t>AR Customs Community</a:t>
            </a:r>
            <a:endParaRPr lang="ru-RU" sz="600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</a:pPr>
            <a:endParaRPr lang="ru-RU" sz="600" b="1" dirty="0">
              <a:solidFill>
                <a:srgbClr val="3D5CF5"/>
              </a:solidFill>
            </a:endParaRPr>
          </a:p>
          <a:p>
            <a:r>
              <a:rPr lang="en-US" sz="600" b="1" dirty="0"/>
              <a:t>Back-Up </a:t>
            </a:r>
          </a:p>
          <a:p>
            <a:r>
              <a:rPr lang="ru-RU" sz="600" b="1" dirty="0"/>
              <a:t>-        </a:t>
            </a:r>
            <a:r>
              <a:rPr lang="ru-RU" sz="600" b="1" dirty="0">
                <a:solidFill>
                  <a:srgbClr val="FF0000"/>
                </a:solidFill>
              </a:rPr>
              <a:t>Макаров Павел</a:t>
            </a:r>
          </a:p>
          <a:p>
            <a:pPr lvl="0"/>
            <a:endParaRPr lang="en-US" sz="476" b="1" dirty="0">
              <a:solidFill>
                <a:srgbClr val="3D5CF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49504" y="2919331"/>
            <a:ext cx="1732696" cy="165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620" indent="-116620">
              <a:buFontTx/>
              <a:buChar char="-"/>
              <a:defRPr/>
            </a:pPr>
            <a:endParaRPr lang="en-US" sz="476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29247" y="1350790"/>
            <a:ext cx="1401342" cy="337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" b="1" dirty="0"/>
              <a:t>ПАВЕЛ МАКАРОВ</a:t>
            </a:r>
          </a:p>
          <a:p>
            <a:pPr algn="ctr">
              <a:defRPr/>
            </a:pPr>
            <a:r>
              <a:rPr lang="ru-RU" sz="476" b="1" dirty="0"/>
              <a:t>Инженер по подготовке производства</a:t>
            </a:r>
          </a:p>
          <a:p>
            <a:pPr algn="ctr">
              <a:defRPr/>
            </a:pPr>
            <a:r>
              <a:rPr lang="ru-RU" sz="476" b="1" dirty="0"/>
              <a:t>+7 -96</a:t>
            </a:r>
            <a:r>
              <a:rPr lang="en-US" sz="476" b="1" dirty="0"/>
              <a:t>1</a:t>
            </a:r>
            <a:r>
              <a:rPr lang="ru-RU" sz="476" b="1" dirty="0"/>
              <a:t>-6</a:t>
            </a:r>
            <a:r>
              <a:rPr lang="en-US" sz="476" b="1" dirty="0"/>
              <a:t>3</a:t>
            </a:r>
            <a:r>
              <a:rPr lang="ru-RU" sz="476" b="1" dirty="0"/>
              <a:t>5-</a:t>
            </a:r>
            <a:r>
              <a:rPr lang="en-US" sz="476" b="1" dirty="0"/>
              <a:t>79</a:t>
            </a:r>
            <a:r>
              <a:rPr lang="ru-RU" sz="476" b="1" dirty="0"/>
              <a:t>-</a:t>
            </a:r>
            <a:r>
              <a:rPr lang="en-US" sz="476" b="1" dirty="0"/>
              <a:t>07</a:t>
            </a:r>
            <a:endParaRPr lang="ru-RU" sz="476" b="1" dirty="0"/>
          </a:p>
          <a:p>
            <a:pPr algn="ctr">
              <a:defRPr/>
            </a:pPr>
            <a:r>
              <a:rPr lang="en-US" sz="476" b="1" dirty="0">
                <a:hlinkClick r:id="rId6"/>
              </a:rPr>
              <a:t>Pavel.Makarov@araymond.com</a:t>
            </a:r>
            <a:endParaRPr lang="en-US" sz="476" b="1" dirty="0"/>
          </a:p>
          <a:p>
            <a:pPr marL="116620" indent="-116620">
              <a:buFontTx/>
              <a:buChar char="-"/>
              <a:defRPr/>
            </a:pPr>
            <a:endParaRPr lang="ru-RU" sz="476" b="1" dirty="0">
              <a:solidFill>
                <a:srgbClr val="FF0000"/>
              </a:solidFill>
            </a:endParaRPr>
          </a:p>
          <a:p>
            <a:pPr>
              <a:defRPr/>
            </a:pPr>
            <a:endParaRPr lang="ru-RU" sz="600" b="1" dirty="0"/>
          </a:p>
          <a:p>
            <a:pPr>
              <a:defRPr/>
            </a:pPr>
            <a:r>
              <a:rPr lang="ru-RU" sz="600" b="1" dirty="0"/>
              <a:t>Ключевая Деятельность:</a:t>
            </a:r>
          </a:p>
          <a:p>
            <a:pPr>
              <a:defRPr/>
            </a:pPr>
            <a:r>
              <a:rPr lang="ru-RU" sz="600" b="1" dirty="0">
                <a:solidFill>
                  <a:srgbClr val="3D5CF5"/>
                </a:solidFill>
              </a:rPr>
              <a:t>Поддержка процесса производственного планирования и оптимальной загрузки производственных мощностей</a:t>
            </a:r>
          </a:p>
          <a:p>
            <a:pPr>
              <a:defRPr/>
            </a:pPr>
            <a:endParaRPr lang="ru-RU" sz="600" b="1" dirty="0">
              <a:solidFill>
                <a:srgbClr val="3D5CF5"/>
              </a:solidFill>
            </a:endParaRPr>
          </a:p>
          <a:p>
            <a:pPr>
              <a:defRPr/>
            </a:pPr>
            <a:endParaRPr lang="ru-RU" sz="600" b="1" u="sng" dirty="0"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sz="600" b="1" u="sng" dirty="0">
                <a:cs typeface="Calibri" panose="020F0502020204030204" pitchFamily="34" charset="0"/>
              </a:rPr>
              <a:t>Роль</a:t>
            </a:r>
            <a:r>
              <a:rPr lang="ru-RU" sz="600" u="sng" dirty="0"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ru-RU" sz="600" u="sng" dirty="0">
              <a:cs typeface="Calibri" panose="020F0502020204030204" pitchFamily="34" charset="0"/>
            </a:endParaRPr>
          </a:p>
          <a:p>
            <a:pPr marL="116620" indent="-116620">
              <a:buFontTx/>
              <a:buChar char="-"/>
              <a:defRPr/>
            </a:pPr>
            <a:r>
              <a:rPr lang="en-US" sz="600" b="1" dirty="0">
                <a:solidFill>
                  <a:srgbClr val="3D5CF5"/>
                </a:solidFill>
              </a:rPr>
              <a:t>SAP Key-User </a:t>
            </a:r>
            <a:r>
              <a:rPr lang="ru-RU" sz="600" b="1" dirty="0">
                <a:solidFill>
                  <a:srgbClr val="3D5CF5"/>
                </a:solidFill>
              </a:rPr>
              <a:t>процесса </a:t>
            </a:r>
          </a:p>
          <a:p>
            <a:pPr>
              <a:defRPr/>
            </a:pPr>
            <a:r>
              <a:rPr lang="ru-RU" sz="600" b="1" dirty="0">
                <a:solidFill>
                  <a:srgbClr val="3D5CF5"/>
                </a:solidFill>
              </a:rPr>
              <a:t>        </a:t>
            </a:r>
            <a:r>
              <a:rPr lang="en-US" sz="600" b="1" dirty="0">
                <a:solidFill>
                  <a:srgbClr val="3D5CF5"/>
                </a:solidFill>
              </a:rPr>
              <a:t>DTS</a:t>
            </a:r>
            <a:endParaRPr lang="ru-RU" sz="600" b="1" dirty="0">
              <a:solidFill>
                <a:srgbClr val="3D5CF5"/>
              </a:solidFill>
            </a:endParaRPr>
          </a:p>
          <a:p>
            <a:pPr>
              <a:defRPr/>
            </a:pPr>
            <a:r>
              <a:rPr lang="ru-RU" sz="600" b="1" dirty="0">
                <a:solidFill>
                  <a:srgbClr val="3D5CF5"/>
                </a:solidFill>
              </a:rPr>
              <a:t>-       </a:t>
            </a:r>
            <a:r>
              <a:rPr lang="en-US" sz="600" b="1" dirty="0">
                <a:solidFill>
                  <a:srgbClr val="3D5CF5"/>
                </a:solidFill>
              </a:rPr>
              <a:t>S&amp;OP </a:t>
            </a:r>
            <a:r>
              <a:rPr lang="ru-RU" sz="600" b="1" dirty="0">
                <a:solidFill>
                  <a:srgbClr val="3D5CF5"/>
                </a:solidFill>
              </a:rPr>
              <a:t>Координатор</a:t>
            </a: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FF0000"/>
                </a:solidFill>
              </a:rPr>
              <a:t>Основной контакт по планированию производства, переключению на локальную продукцию</a:t>
            </a: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3D5CF5"/>
                </a:solidFill>
              </a:rPr>
              <a:t>Владелец Процесса </a:t>
            </a:r>
            <a:r>
              <a:rPr lang="en-US" sz="600" b="1" dirty="0">
                <a:solidFill>
                  <a:srgbClr val="3D5CF5"/>
                </a:solidFill>
              </a:rPr>
              <a:t>       QP-SC-03 </a:t>
            </a:r>
            <a:r>
              <a:rPr lang="ru-RU" sz="600" b="1" dirty="0">
                <a:solidFill>
                  <a:srgbClr val="3D5CF5"/>
                </a:solidFill>
              </a:rPr>
              <a:t>Планирование и Обеспечение производства (DTS)</a:t>
            </a:r>
            <a:endParaRPr lang="en-US" sz="600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ru-RU" sz="600" b="1" dirty="0">
              <a:solidFill>
                <a:srgbClr val="FF0000"/>
              </a:solidFill>
            </a:endParaRPr>
          </a:p>
          <a:p>
            <a:pPr>
              <a:defRPr/>
            </a:pPr>
            <a:endParaRPr lang="ru-RU" sz="600" b="1" dirty="0">
              <a:solidFill>
                <a:srgbClr val="3D5CF5"/>
              </a:solidFill>
            </a:endParaRPr>
          </a:p>
          <a:p>
            <a:pPr>
              <a:defRPr/>
            </a:pPr>
            <a:r>
              <a:rPr lang="en-US" sz="600" b="1" dirty="0"/>
              <a:t>AR Network</a:t>
            </a:r>
            <a:endParaRPr lang="ru-RU" sz="600" b="1" dirty="0"/>
          </a:p>
          <a:p>
            <a:pPr marL="116620" indent="-116620">
              <a:buFontTx/>
              <a:buChar char="-"/>
              <a:defRPr/>
            </a:pPr>
            <a:r>
              <a:rPr lang="en-US" sz="600" b="1" dirty="0">
                <a:solidFill>
                  <a:srgbClr val="3D5CF5"/>
                </a:solidFill>
              </a:rPr>
              <a:t>QC Flow Management</a:t>
            </a:r>
            <a:endParaRPr lang="ru-RU" sz="600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  <a:defRPr/>
            </a:pPr>
            <a:r>
              <a:rPr lang="en-US" sz="600" b="1" dirty="0">
                <a:solidFill>
                  <a:srgbClr val="3D5CF5"/>
                </a:solidFill>
              </a:rPr>
              <a:t>Demand Management Connunity</a:t>
            </a:r>
          </a:p>
          <a:p>
            <a:pPr marL="116620" indent="-116620">
              <a:buFontTx/>
              <a:buChar char="-"/>
              <a:defRPr/>
            </a:pPr>
            <a:endParaRPr lang="ru-RU" sz="600" b="1" dirty="0">
              <a:solidFill>
                <a:srgbClr val="3D5CF5"/>
              </a:solidFill>
            </a:endParaRPr>
          </a:p>
          <a:p>
            <a:r>
              <a:rPr lang="en-US" sz="600" b="1" dirty="0"/>
              <a:t>Back-Up </a:t>
            </a:r>
          </a:p>
          <a:p>
            <a:r>
              <a:rPr lang="ru-RU" sz="600" b="1" dirty="0"/>
              <a:t>-        </a:t>
            </a:r>
            <a:r>
              <a:rPr lang="en-US" sz="600" b="1" dirty="0">
                <a:solidFill>
                  <a:srgbClr val="FF0000"/>
                </a:solidFill>
              </a:rPr>
              <a:t>TBD</a:t>
            </a:r>
            <a:endParaRPr lang="ru-RU" sz="600" b="1" dirty="0">
              <a:solidFill>
                <a:srgbClr val="FF0000"/>
              </a:solidFill>
            </a:endParaRPr>
          </a:p>
          <a:p>
            <a:pPr>
              <a:defRPr/>
            </a:pPr>
            <a:endParaRPr lang="ru-RU" sz="476" b="1" dirty="0">
              <a:solidFill>
                <a:srgbClr val="FF0000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ru-RU" sz="476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en-US" sz="476" b="1" dirty="0"/>
          </a:p>
        </p:txBody>
      </p:sp>
      <p:grpSp>
        <p:nvGrpSpPr>
          <p:cNvPr id="60" name="Groupe 14"/>
          <p:cNvGrpSpPr>
            <a:grpSpLocks/>
          </p:cNvGrpSpPr>
          <p:nvPr/>
        </p:nvGrpSpPr>
        <p:grpSpPr bwMode="auto">
          <a:xfrm>
            <a:off x="3293589" y="786616"/>
            <a:ext cx="494516" cy="514897"/>
            <a:chOff x="6111292" y="2803714"/>
            <a:chExt cx="2005296" cy="2005296"/>
          </a:xfrm>
        </p:grpSpPr>
        <p:sp>
          <p:nvSpPr>
            <p:cNvPr id="61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094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62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63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64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65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66" name="Groupe 14"/>
          <p:cNvGrpSpPr>
            <a:grpSpLocks/>
          </p:cNvGrpSpPr>
          <p:nvPr/>
        </p:nvGrpSpPr>
        <p:grpSpPr bwMode="auto">
          <a:xfrm>
            <a:off x="5701652" y="764030"/>
            <a:ext cx="494516" cy="514897"/>
            <a:chOff x="6111292" y="2803714"/>
            <a:chExt cx="2005296" cy="2005296"/>
          </a:xfrm>
        </p:grpSpPr>
        <p:sp>
          <p:nvSpPr>
            <p:cNvPr id="67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094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68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69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70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71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73" name="Groupe 14"/>
          <p:cNvGrpSpPr>
            <a:grpSpLocks/>
          </p:cNvGrpSpPr>
          <p:nvPr/>
        </p:nvGrpSpPr>
        <p:grpSpPr bwMode="auto">
          <a:xfrm>
            <a:off x="8282775" y="853884"/>
            <a:ext cx="494516" cy="514897"/>
            <a:chOff x="6111292" y="2803714"/>
            <a:chExt cx="2005296" cy="2005296"/>
          </a:xfrm>
        </p:grpSpPr>
        <p:sp>
          <p:nvSpPr>
            <p:cNvPr id="75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094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80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81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82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83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94" name="Groupe 14"/>
          <p:cNvGrpSpPr>
            <a:grpSpLocks/>
          </p:cNvGrpSpPr>
          <p:nvPr/>
        </p:nvGrpSpPr>
        <p:grpSpPr bwMode="auto">
          <a:xfrm>
            <a:off x="392190" y="4121618"/>
            <a:ext cx="494516" cy="514897"/>
            <a:chOff x="6111292" y="2803714"/>
            <a:chExt cx="2005296" cy="2005296"/>
          </a:xfrm>
        </p:grpSpPr>
        <p:sp>
          <p:nvSpPr>
            <p:cNvPr id="95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094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96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97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98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99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00" name="Groupe 14"/>
          <p:cNvGrpSpPr>
            <a:grpSpLocks/>
          </p:cNvGrpSpPr>
          <p:nvPr/>
        </p:nvGrpSpPr>
        <p:grpSpPr bwMode="auto">
          <a:xfrm>
            <a:off x="4444739" y="759992"/>
            <a:ext cx="494516" cy="514897"/>
            <a:chOff x="6111292" y="2803714"/>
            <a:chExt cx="2005296" cy="2005296"/>
          </a:xfrm>
        </p:grpSpPr>
        <p:sp>
          <p:nvSpPr>
            <p:cNvPr id="101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094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102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103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04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05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06" name="Groupe 14"/>
          <p:cNvGrpSpPr>
            <a:grpSpLocks/>
          </p:cNvGrpSpPr>
          <p:nvPr/>
        </p:nvGrpSpPr>
        <p:grpSpPr bwMode="auto">
          <a:xfrm>
            <a:off x="6947054" y="759836"/>
            <a:ext cx="494516" cy="514897"/>
            <a:chOff x="6111292" y="2803714"/>
            <a:chExt cx="2005296" cy="2005296"/>
          </a:xfrm>
        </p:grpSpPr>
        <p:sp>
          <p:nvSpPr>
            <p:cNvPr id="107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094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108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109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10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11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12" name="Groupe 14"/>
          <p:cNvGrpSpPr>
            <a:grpSpLocks/>
          </p:cNvGrpSpPr>
          <p:nvPr/>
        </p:nvGrpSpPr>
        <p:grpSpPr bwMode="auto">
          <a:xfrm>
            <a:off x="7823106" y="637938"/>
            <a:ext cx="494516" cy="514897"/>
            <a:chOff x="6111292" y="2803714"/>
            <a:chExt cx="2005296" cy="2005296"/>
          </a:xfrm>
        </p:grpSpPr>
        <p:sp>
          <p:nvSpPr>
            <p:cNvPr id="113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094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114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115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16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17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18" name="Groupe 14"/>
          <p:cNvGrpSpPr>
            <a:grpSpLocks/>
          </p:cNvGrpSpPr>
          <p:nvPr/>
        </p:nvGrpSpPr>
        <p:grpSpPr bwMode="auto">
          <a:xfrm>
            <a:off x="819637" y="809582"/>
            <a:ext cx="522890" cy="514897"/>
            <a:chOff x="6111292" y="2803714"/>
            <a:chExt cx="2005296" cy="2005296"/>
          </a:xfrm>
          <a:solidFill>
            <a:srgbClr val="92D050"/>
          </a:solidFill>
        </p:grpSpPr>
        <p:sp>
          <p:nvSpPr>
            <p:cNvPr id="119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094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120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  <a:grpFill/>
          </p:grpSpPr>
          <p:sp>
            <p:nvSpPr>
              <p:cNvPr id="121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rgbClr val="ABDB77"/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22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grpFill/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23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2" t="6193" r="15717" b="54761"/>
          <a:stretch/>
        </p:blipFill>
        <p:spPr>
          <a:xfrm>
            <a:off x="5749023" y="811753"/>
            <a:ext cx="398573" cy="419174"/>
          </a:xfrm>
          <a:prstGeom prst="ellipse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3" t="6193" r="20004" b="53809"/>
          <a:stretch/>
        </p:blipFill>
        <p:spPr>
          <a:xfrm>
            <a:off x="7887278" y="694819"/>
            <a:ext cx="376950" cy="390748"/>
          </a:xfrm>
          <a:prstGeom prst="ellipse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" t="5241" r="18569" b="42381"/>
          <a:stretch/>
        </p:blipFill>
        <p:spPr>
          <a:xfrm>
            <a:off x="6998509" y="812155"/>
            <a:ext cx="396375" cy="411332"/>
          </a:xfrm>
          <a:prstGeom prst="ellipse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" t="5240" r="20402" b="41429"/>
          <a:stretch/>
        </p:blipFill>
        <p:spPr>
          <a:xfrm>
            <a:off x="8357970" y="930460"/>
            <a:ext cx="367040" cy="382809"/>
          </a:xfrm>
          <a:prstGeom prst="ellipse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2857" r="5720" b="42861"/>
          <a:stretch/>
        </p:blipFill>
        <p:spPr>
          <a:xfrm>
            <a:off x="4495150" y="805544"/>
            <a:ext cx="390929" cy="412709"/>
          </a:xfrm>
          <a:prstGeom prst="ellipse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2" t="2857" r="18576" b="53336"/>
          <a:stretch/>
        </p:blipFill>
        <p:spPr>
          <a:xfrm>
            <a:off x="3353913" y="844649"/>
            <a:ext cx="377137" cy="398832"/>
          </a:xfrm>
          <a:prstGeom prst="ellipse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 t="4288" b="40478"/>
          <a:stretch/>
        </p:blipFill>
        <p:spPr>
          <a:xfrm>
            <a:off x="440277" y="4172529"/>
            <a:ext cx="401863" cy="419365"/>
          </a:xfrm>
          <a:prstGeom prst="ellipse">
            <a:avLst/>
          </a:prstGeom>
        </p:spPr>
      </p:pic>
      <p:grpSp>
        <p:nvGrpSpPr>
          <p:cNvPr id="124" name="Groupe 14"/>
          <p:cNvGrpSpPr>
            <a:grpSpLocks/>
          </p:cNvGrpSpPr>
          <p:nvPr/>
        </p:nvGrpSpPr>
        <p:grpSpPr bwMode="auto">
          <a:xfrm>
            <a:off x="2162098" y="795770"/>
            <a:ext cx="494516" cy="514897"/>
            <a:chOff x="6111292" y="2803714"/>
            <a:chExt cx="2005296" cy="2005296"/>
          </a:xfrm>
        </p:grpSpPr>
        <p:sp>
          <p:nvSpPr>
            <p:cNvPr id="125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094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126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127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28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29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0948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pic>
        <p:nvPicPr>
          <p:cNvPr id="7174" name="Рисунок 7173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99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4794" y="823973"/>
            <a:ext cx="409473" cy="428466"/>
          </a:xfrm>
          <a:prstGeom prst="rect">
            <a:avLst/>
          </a:prstGeom>
        </p:spPr>
      </p:pic>
      <p:sp>
        <p:nvSpPr>
          <p:cNvPr id="130" name="Rounded Rectangle 28"/>
          <p:cNvSpPr/>
          <p:nvPr/>
        </p:nvSpPr>
        <p:spPr>
          <a:xfrm>
            <a:off x="2837184" y="1308300"/>
            <a:ext cx="1373351" cy="2564097"/>
          </a:xfrm>
          <a:prstGeom prst="roundRect">
            <a:avLst/>
          </a:prstGeom>
          <a:noFill/>
          <a:ln w="3810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 algn="ctr">
              <a:defRPr/>
            </a:pPr>
            <a:r>
              <a:rPr lang="ru-RU" sz="600" b="1" dirty="0">
                <a:latin typeface="Calibri" panose="020F0502020204030204" pitchFamily="34" charset="0"/>
              </a:rPr>
              <a:t>КИРИЛЛ ПУЛИН</a:t>
            </a:r>
          </a:p>
          <a:p>
            <a:pPr lvl="0" algn="ctr">
              <a:defRPr/>
            </a:pPr>
            <a:r>
              <a:rPr lang="ru-RU" sz="476" b="1" dirty="0">
                <a:latin typeface="Calibri" panose="020F0502020204030204" pitchFamily="34" charset="0"/>
              </a:rPr>
              <a:t>Специалист по Логистике</a:t>
            </a:r>
          </a:p>
          <a:p>
            <a:pPr lvl="0" algn="ctr">
              <a:defRPr/>
            </a:pPr>
            <a:r>
              <a:rPr lang="ru-RU" sz="476" b="1" dirty="0">
                <a:latin typeface="Calibri" panose="020F0502020204030204" pitchFamily="34" charset="0"/>
              </a:rPr>
              <a:t>+7-999-079-06-78</a:t>
            </a:r>
          </a:p>
          <a:p>
            <a:pPr lvl="0" algn="ctr">
              <a:defRPr/>
            </a:pPr>
            <a:r>
              <a:rPr lang="en-US" sz="476" b="1" dirty="0">
                <a:latin typeface="Calibri" panose="020F0502020204030204" pitchFamily="34" charset="0"/>
                <a:hlinkClick r:id="rId16"/>
              </a:rPr>
              <a:t>Kirill.Pulin@araymond.com</a:t>
            </a:r>
            <a:endParaRPr lang="en-US" sz="476" b="1" dirty="0">
              <a:latin typeface="Calibri" panose="020F0502020204030204" pitchFamily="34" charset="0"/>
            </a:endParaRPr>
          </a:p>
          <a:p>
            <a:pPr algn="ctr">
              <a:defRPr/>
            </a:pPr>
            <a:endParaRPr lang="ru-RU" sz="476" b="1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ru-RU" sz="476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sz="600" b="1" dirty="0">
                <a:latin typeface="Calibri" panose="020F0502020204030204" pitchFamily="34" charset="0"/>
              </a:rPr>
              <a:t>Ключевая Деятельность:</a:t>
            </a:r>
          </a:p>
          <a:p>
            <a:pPr>
              <a:defRPr/>
            </a:pPr>
            <a:r>
              <a:rPr lang="ru-RU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Поддержка бесперебойного потока поставок импортных компонентов</a:t>
            </a:r>
          </a:p>
          <a:p>
            <a:pPr>
              <a:defRPr/>
            </a:pPr>
            <a:endParaRPr lang="ru-RU" sz="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ru-RU" sz="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ru-RU" sz="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sz="600" b="1" u="sng" dirty="0">
                <a:latin typeface="Calibri" panose="020F0502020204030204" pitchFamily="34" charset="0"/>
                <a:cs typeface="Calibri" panose="020F0502020204030204" pitchFamily="34" charset="0"/>
              </a:rPr>
              <a:t>Роль</a:t>
            </a:r>
            <a:r>
              <a:rPr lang="ru-RU" sz="600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ru-RU" sz="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6620" indent="-116620">
              <a:buFontTx/>
              <a:buChar char="-"/>
              <a:defRPr/>
            </a:pPr>
            <a:r>
              <a:rPr lang="en-US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SAP Key-User </a:t>
            </a:r>
            <a:r>
              <a:rPr lang="ru-RU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процесса </a:t>
            </a:r>
            <a:r>
              <a:rPr lang="en-US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OTC</a:t>
            </a: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FF0000"/>
                </a:solidFill>
                <a:latin typeface="Calibri" panose="020F0502020204030204" pitchFamily="34" charset="0"/>
              </a:rPr>
              <a:t>Основной контакт по организации внутренних поставок </a:t>
            </a:r>
            <a:r>
              <a:rPr lang="en-US" sz="600" b="1" dirty="0">
                <a:solidFill>
                  <a:srgbClr val="FF0000"/>
                </a:solidFill>
                <a:latin typeface="Calibri" panose="020F0502020204030204" pitchFamily="34" charset="0"/>
              </a:rPr>
              <a:t>AR Network</a:t>
            </a:r>
            <a:endParaRPr lang="ru-RU" sz="6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Интегратор </a:t>
            </a:r>
            <a:r>
              <a:rPr lang="en-US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EDI </a:t>
            </a:r>
            <a:r>
              <a:rPr lang="ru-RU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с клиентами</a:t>
            </a: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Владелец Процесса </a:t>
            </a:r>
            <a:r>
              <a:rPr lang="en-US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         QP-SC-0</a:t>
            </a:r>
            <a:r>
              <a:rPr lang="ru-RU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4</a:t>
            </a:r>
            <a:r>
              <a:rPr lang="en-US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 </a:t>
            </a:r>
            <a:r>
              <a:rPr lang="ru-RU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Управления входящими поставками (</a:t>
            </a:r>
            <a:r>
              <a:rPr lang="en-US" sz="600" b="1" dirty="0">
                <a:solidFill>
                  <a:srgbClr val="3D5CF5"/>
                </a:solidFill>
                <a:latin typeface="Calibri" panose="020F0502020204030204" pitchFamily="34" charset="0"/>
              </a:rPr>
              <a:t>PTP)</a:t>
            </a:r>
            <a:endParaRPr lang="ru-RU" sz="6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ru-RU" sz="600" b="1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600" b="1" dirty="0">
                <a:latin typeface="Calibri" panose="020F0502020204030204" pitchFamily="34" charset="0"/>
              </a:rPr>
              <a:t>AR Network</a:t>
            </a:r>
            <a:endParaRPr lang="ru-RU" sz="600" b="1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600" b="1" dirty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-       Интегратор </a:t>
            </a:r>
            <a:r>
              <a:rPr lang="en-US" sz="600" b="1" dirty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EDI IC Flow AR Network</a:t>
            </a:r>
            <a:endParaRPr lang="ru-RU" sz="6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ru-RU" sz="6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ru-RU" sz="6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ru-RU" sz="6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600" b="1" dirty="0">
                <a:latin typeface="Calibri" panose="020F0502020204030204" pitchFamily="34" charset="0"/>
              </a:rPr>
              <a:t>Back-Up </a:t>
            </a:r>
          </a:p>
          <a:p>
            <a:r>
              <a:rPr lang="ru-RU" sz="600" b="1" dirty="0">
                <a:latin typeface="Calibri" panose="020F0502020204030204" pitchFamily="34" charset="0"/>
              </a:rPr>
              <a:t>-        </a:t>
            </a:r>
            <a:r>
              <a:rPr lang="ru-RU" sz="600" b="1" dirty="0">
                <a:solidFill>
                  <a:srgbClr val="FF0000"/>
                </a:solidFill>
                <a:latin typeface="Calibri" panose="020F0502020204030204" pitchFamily="34" charset="0"/>
              </a:rPr>
              <a:t>Макаров Павел</a:t>
            </a:r>
          </a:p>
          <a:p>
            <a:pPr>
              <a:defRPr/>
            </a:pPr>
            <a:endParaRPr lang="ru-RU" sz="476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16620" indent="-116620">
              <a:buFontTx/>
              <a:buChar char="-"/>
              <a:defRPr/>
            </a:pPr>
            <a:endParaRPr lang="en-US" sz="612" dirty="0">
              <a:latin typeface="AvantGarde" pitchFamily="2" charset="0"/>
            </a:endParaRPr>
          </a:p>
          <a:p>
            <a:pPr marL="116620" indent="-116620">
              <a:buFontTx/>
              <a:buChar char="-"/>
              <a:defRPr/>
            </a:pPr>
            <a:endParaRPr lang="en-US" sz="612" dirty="0">
              <a:latin typeface="AvantGarde" pitchFamily="2" charset="0"/>
            </a:endParaRPr>
          </a:p>
          <a:p>
            <a:pPr marL="116620" indent="-116620">
              <a:buFontTx/>
              <a:buChar char="-"/>
              <a:defRPr/>
            </a:pPr>
            <a:endParaRPr lang="en-US" sz="612" dirty="0">
              <a:latin typeface="AvantGarde" pitchFamily="2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324631" y="1350790"/>
            <a:ext cx="1373350" cy="27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" b="1" dirty="0"/>
              <a:t>ЕВГЕНИЙ НЕВЕШКИН</a:t>
            </a:r>
          </a:p>
          <a:p>
            <a:pPr algn="ctr">
              <a:defRPr/>
            </a:pPr>
            <a:r>
              <a:rPr lang="ru-RU" sz="476" b="1" dirty="0"/>
              <a:t>Специалист по таможенному оформлению</a:t>
            </a:r>
          </a:p>
          <a:p>
            <a:pPr algn="ctr">
              <a:defRPr/>
            </a:pPr>
            <a:r>
              <a:rPr lang="ru-RU" sz="476" b="1" dirty="0"/>
              <a:t>+7-904-047-98-08</a:t>
            </a:r>
          </a:p>
          <a:p>
            <a:pPr algn="ctr">
              <a:defRPr/>
            </a:pPr>
            <a:r>
              <a:rPr lang="en-US" sz="476" b="1" dirty="0">
                <a:hlinkClick r:id="rId17"/>
              </a:rPr>
              <a:t>Evgeniy.Neveshkin@araymond.com</a:t>
            </a:r>
            <a:endParaRPr lang="en-US" sz="476" b="1" dirty="0"/>
          </a:p>
          <a:p>
            <a:pPr>
              <a:defRPr/>
            </a:pPr>
            <a:endParaRPr lang="ru-RU" sz="476" b="1" dirty="0"/>
          </a:p>
          <a:p>
            <a:pPr>
              <a:defRPr/>
            </a:pPr>
            <a:endParaRPr lang="ru-RU" sz="600" b="1" dirty="0"/>
          </a:p>
          <a:p>
            <a:pPr>
              <a:defRPr/>
            </a:pPr>
            <a:r>
              <a:rPr lang="ru-RU" sz="600" b="1" dirty="0"/>
              <a:t>Ключевая Деятельность:</a:t>
            </a:r>
          </a:p>
          <a:p>
            <a:pPr>
              <a:defRPr/>
            </a:pPr>
            <a:r>
              <a:rPr lang="ru-RU" sz="600" b="1" dirty="0">
                <a:solidFill>
                  <a:srgbClr val="3D5CF5"/>
                </a:solidFill>
              </a:rPr>
              <a:t>Таможенное оформление импортных и экспорных поставок при соблюдении утвержденных законодательных норм</a:t>
            </a:r>
          </a:p>
          <a:p>
            <a:pPr>
              <a:defRPr/>
            </a:pPr>
            <a:endParaRPr lang="ru-RU" sz="600" b="1" dirty="0">
              <a:solidFill>
                <a:srgbClr val="FF0000"/>
              </a:solidFill>
            </a:endParaRPr>
          </a:p>
          <a:p>
            <a:pPr>
              <a:defRPr/>
            </a:pPr>
            <a:endParaRPr lang="ru-RU" sz="600" b="1" u="sng" dirty="0"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sz="600" b="1" u="sng" dirty="0">
                <a:cs typeface="Calibri" panose="020F0502020204030204" pitchFamily="34" charset="0"/>
              </a:rPr>
              <a:t>Роль</a:t>
            </a:r>
            <a:r>
              <a:rPr lang="ru-RU" sz="600" u="sng" dirty="0"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ru-RU" sz="600" u="sng" dirty="0">
              <a:cs typeface="Calibri" panose="020F0502020204030204" pitchFamily="34" charset="0"/>
            </a:endParaRPr>
          </a:p>
          <a:p>
            <a:pPr marL="116620" indent="-116620">
              <a:buFontTx/>
              <a:buChar char="-"/>
              <a:defRPr/>
            </a:pPr>
            <a:r>
              <a:rPr lang="en-US" sz="600" b="1" dirty="0">
                <a:solidFill>
                  <a:srgbClr val="3D5CF5"/>
                </a:solidFill>
              </a:rPr>
              <a:t>SAP Key-User </a:t>
            </a:r>
            <a:r>
              <a:rPr lang="ru-RU" sz="600" b="1" dirty="0">
                <a:solidFill>
                  <a:srgbClr val="3D5CF5"/>
                </a:solidFill>
              </a:rPr>
              <a:t>процесса </a:t>
            </a:r>
            <a:r>
              <a:rPr lang="en-US" sz="600" b="1" dirty="0">
                <a:solidFill>
                  <a:srgbClr val="3D5CF5"/>
                </a:solidFill>
              </a:rPr>
              <a:t>PTP (CCD)</a:t>
            </a:r>
            <a:endParaRPr lang="ru-RU" sz="600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FF0000"/>
                </a:solidFill>
              </a:rPr>
              <a:t>Основной контакт по взаимодействию с Таможенными Органами</a:t>
            </a:r>
            <a:endParaRPr lang="en-US" sz="600" b="1" dirty="0">
              <a:solidFill>
                <a:srgbClr val="FF0000"/>
              </a:solidFill>
            </a:endParaRP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3D5CF5"/>
                </a:solidFill>
              </a:rPr>
              <a:t>Владелец Процесса </a:t>
            </a:r>
            <a:r>
              <a:rPr lang="en-US" sz="600" b="1" dirty="0">
                <a:solidFill>
                  <a:srgbClr val="3D5CF5"/>
                </a:solidFill>
              </a:rPr>
              <a:t>       QP-SC-06 </a:t>
            </a:r>
            <a:r>
              <a:rPr lang="ru-RU" sz="600" b="1" dirty="0">
                <a:solidFill>
                  <a:srgbClr val="3D5CF5"/>
                </a:solidFill>
              </a:rPr>
              <a:t>Таможенное оформление</a:t>
            </a:r>
          </a:p>
          <a:p>
            <a:pPr>
              <a:defRPr/>
            </a:pPr>
            <a:endParaRPr lang="ru-RU" sz="600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ru-RU" sz="600" b="1" dirty="0">
              <a:solidFill>
                <a:srgbClr val="3D5CF5"/>
              </a:solidFill>
            </a:endParaRPr>
          </a:p>
          <a:p>
            <a:r>
              <a:rPr lang="en-US" sz="600" b="1" dirty="0"/>
              <a:t>Back-Up </a:t>
            </a:r>
          </a:p>
          <a:p>
            <a:r>
              <a:rPr lang="ru-RU" sz="600" b="1" dirty="0"/>
              <a:t>-        </a:t>
            </a:r>
            <a:r>
              <a:rPr lang="en-US" sz="600" b="1" dirty="0">
                <a:solidFill>
                  <a:srgbClr val="FF0000"/>
                </a:solidFill>
              </a:rPr>
              <a:t>TBD</a:t>
            </a:r>
            <a:endParaRPr lang="ru-RU" sz="600" b="1" dirty="0">
              <a:solidFill>
                <a:srgbClr val="FF0000"/>
              </a:solidFill>
            </a:endParaRPr>
          </a:p>
          <a:p>
            <a:pPr>
              <a:defRPr/>
            </a:pPr>
            <a:endParaRPr lang="ru-RU" sz="600" b="1" dirty="0">
              <a:solidFill>
                <a:srgbClr val="FF0000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ru-RU" sz="476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en-US" sz="476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544685" y="1337471"/>
            <a:ext cx="1376791" cy="324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" b="1" dirty="0"/>
              <a:t>СЕРГЕЙ ШЕВЧЕНКО</a:t>
            </a:r>
          </a:p>
          <a:p>
            <a:pPr algn="ctr">
              <a:defRPr/>
            </a:pPr>
            <a:r>
              <a:rPr lang="ru-RU" sz="476" b="1" dirty="0"/>
              <a:t>Заведующий складом</a:t>
            </a:r>
          </a:p>
          <a:p>
            <a:pPr algn="ctr">
              <a:defRPr/>
            </a:pPr>
            <a:r>
              <a:rPr lang="ru-RU" sz="476" b="1" dirty="0"/>
              <a:t>+7-903-059-36-78</a:t>
            </a:r>
          </a:p>
          <a:p>
            <a:pPr algn="ctr">
              <a:defRPr/>
            </a:pPr>
            <a:r>
              <a:rPr lang="en-US" sz="476" b="1" dirty="0">
                <a:hlinkClick r:id="rId18"/>
              </a:rPr>
              <a:t>Sergey.Shevchenko@araymond.com</a:t>
            </a:r>
            <a:endParaRPr lang="en-US" sz="476" b="1" dirty="0"/>
          </a:p>
          <a:p>
            <a:pPr marL="116620" indent="-116620">
              <a:buFontTx/>
              <a:buChar char="-"/>
              <a:defRPr/>
            </a:pPr>
            <a:endParaRPr lang="ru-RU" sz="476" b="1" dirty="0"/>
          </a:p>
          <a:p>
            <a:pPr>
              <a:defRPr/>
            </a:pPr>
            <a:endParaRPr lang="ru-RU" sz="476" b="1" dirty="0"/>
          </a:p>
          <a:p>
            <a:pPr>
              <a:defRPr/>
            </a:pPr>
            <a:r>
              <a:rPr lang="ru-RU" sz="600" b="1" dirty="0"/>
              <a:t>Ключевая Деятельность: </a:t>
            </a:r>
          </a:p>
          <a:p>
            <a:pPr>
              <a:defRPr/>
            </a:pPr>
            <a:r>
              <a:rPr lang="ru-RU" sz="600" b="1" dirty="0">
                <a:solidFill>
                  <a:srgbClr val="3D5CF5"/>
                </a:solidFill>
              </a:rPr>
              <a:t>Обеспечение сохранности и корректного учета ТМЦ для бесперебойного снабжения внутренних и внешних Потребителей. Оптимизация складских площадей</a:t>
            </a:r>
            <a:endParaRPr lang="ru-RU" sz="600" b="1" dirty="0"/>
          </a:p>
          <a:p>
            <a:pPr>
              <a:defRPr/>
            </a:pPr>
            <a:endParaRPr lang="ru-RU" sz="600" b="1" u="sng" dirty="0"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sz="600" b="1" u="sng" dirty="0">
                <a:cs typeface="Calibri" panose="020F0502020204030204" pitchFamily="34" charset="0"/>
              </a:rPr>
              <a:t>Роль</a:t>
            </a:r>
            <a:r>
              <a:rPr lang="ru-RU" sz="600" u="sng" dirty="0"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ru-RU" sz="600" u="sng" dirty="0">
              <a:cs typeface="Calibri" panose="020F0502020204030204" pitchFamily="34" charset="0"/>
            </a:endParaRPr>
          </a:p>
          <a:p>
            <a:pPr marL="116620" indent="-116620">
              <a:buFontTx/>
              <a:buChar char="-"/>
              <a:defRPr/>
            </a:pPr>
            <a:r>
              <a:rPr lang="en-US" sz="600" b="1" dirty="0">
                <a:solidFill>
                  <a:srgbClr val="3D5CF5"/>
                </a:solidFill>
              </a:rPr>
              <a:t>SAP Key-User </a:t>
            </a:r>
            <a:r>
              <a:rPr lang="ru-RU" sz="600" b="1" dirty="0">
                <a:solidFill>
                  <a:srgbClr val="3D5CF5"/>
                </a:solidFill>
              </a:rPr>
              <a:t>процесса </a:t>
            </a:r>
            <a:r>
              <a:rPr lang="en-US" sz="600" b="1" dirty="0">
                <a:solidFill>
                  <a:srgbClr val="3D5CF5"/>
                </a:solidFill>
              </a:rPr>
              <a:t>PTP (WM)</a:t>
            </a:r>
          </a:p>
          <a:p>
            <a:pPr>
              <a:defRPr/>
            </a:pPr>
            <a:endParaRPr lang="ru-RU" sz="600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FF0000"/>
                </a:solidFill>
              </a:rPr>
              <a:t>Основной контакт по организации отгрузки, отгрузочным документам</a:t>
            </a: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3D5CF5"/>
                </a:solidFill>
              </a:rPr>
              <a:t>Координатор работы и учета на внутренних складах</a:t>
            </a: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3D5CF5"/>
                </a:solidFill>
              </a:rPr>
              <a:t>Владелец процесса </a:t>
            </a:r>
            <a:r>
              <a:rPr lang="en-US" sz="600" b="1" dirty="0">
                <a:solidFill>
                  <a:srgbClr val="3D5CF5"/>
                </a:solidFill>
              </a:rPr>
              <a:t>QP-SC-05 </a:t>
            </a:r>
            <a:r>
              <a:rPr lang="ru-RU" sz="600" b="1" dirty="0">
                <a:solidFill>
                  <a:srgbClr val="3D5CF5"/>
                </a:solidFill>
              </a:rPr>
              <a:t>Управление складами и внутренней логистикой (MM-WM)</a:t>
            </a:r>
          </a:p>
          <a:p>
            <a:pPr>
              <a:defRPr/>
            </a:pPr>
            <a:endParaRPr lang="ru-RU" sz="600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ru-RU" sz="600" b="1" dirty="0">
              <a:solidFill>
                <a:srgbClr val="3D5CF5"/>
              </a:solidFill>
            </a:endParaRPr>
          </a:p>
          <a:p>
            <a:r>
              <a:rPr lang="en-US" sz="600" b="1" dirty="0"/>
              <a:t>Back-Up </a:t>
            </a:r>
          </a:p>
          <a:p>
            <a:r>
              <a:rPr lang="ru-RU" sz="600" b="1" dirty="0"/>
              <a:t>-        </a:t>
            </a:r>
            <a:r>
              <a:rPr lang="ru-RU" sz="600" b="1" dirty="0">
                <a:solidFill>
                  <a:srgbClr val="FF0000"/>
                </a:solidFill>
              </a:rPr>
              <a:t>Кладовщик</a:t>
            </a:r>
          </a:p>
          <a:p>
            <a:pPr>
              <a:defRPr/>
            </a:pPr>
            <a:endParaRPr lang="ru-RU" sz="476" b="1" dirty="0">
              <a:solidFill>
                <a:srgbClr val="FF0000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ru-RU" sz="476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en-US" sz="476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7810604" y="1380537"/>
            <a:ext cx="1268239" cy="257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" b="1" dirty="0"/>
              <a:t>ВЛАДИСЛАВ РЯБИНИН</a:t>
            </a:r>
          </a:p>
          <a:p>
            <a:pPr algn="ctr">
              <a:defRPr/>
            </a:pPr>
            <a:r>
              <a:rPr lang="ru-RU" sz="600" b="1" dirty="0"/>
              <a:t>ЭДУАРД ШАЙХУЛЛИН</a:t>
            </a:r>
          </a:p>
          <a:p>
            <a:pPr algn="ctr">
              <a:defRPr/>
            </a:pPr>
            <a:r>
              <a:rPr lang="ru-RU" sz="476" b="1" dirty="0"/>
              <a:t>Кладовщик</a:t>
            </a:r>
          </a:p>
          <a:p>
            <a:pPr algn="ctr">
              <a:defRPr/>
            </a:pPr>
            <a:r>
              <a:rPr lang="en-US" sz="476" b="1" dirty="0"/>
              <a:t>+7 8313 3981</a:t>
            </a:r>
            <a:r>
              <a:rPr lang="ru-RU" sz="476" b="1" dirty="0"/>
              <a:t>17</a:t>
            </a:r>
          </a:p>
          <a:p>
            <a:pPr algn="ctr">
              <a:defRPr/>
            </a:pPr>
            <a:r>
              <a:rPr lang="en-US" sz="476" b="1" dirty="0">
                <a:hlinkClick r:id="rId19"/>
              </a:rPr>
              <a:t>RUUWOP01@araymond.com</a:t>
            </a:r>
            <a:endParaRPr lang="ru-RU" sz="476" b="1" dirty="0"/>
          </a:p>
          <a:p>
            <a:pPr algn="ctr">
              <a:defRPr/>
            </a:pPr>
            <a:r>
              <a:rPr lang="en-US" sz="476" b="1" dirty="0">
                <a:hlinkClick r:id="rId20"/>
              </a:rPr>
              <a:t>RUUWOP02@araymond.com</a:t>
            </a:r>
            <a:endParaRPr lang="ru-RU" sz="476" b="1" dirty="0"/>
          </a:p>
          <a:p>
            <a:pPr marL="116620" indent="-116620">
              <a:buFontTx/>
              <a:buChar char="-"/>
              <a:defRPr/>
            </a:pPr>
            <a:endParaRPr lang="ru-RU" sz="476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ru-RU" sz="600" b="1" dirty="0"/>
              <a:t>Ключевая Деятельность: </a:t>
            </a:r>
          </a:p>
          <a:p>
            <a:pPr>
              <a:defRPr/>
            </a:pPr>
            <a:r>
              <a:rPr lang="ru-RU" sz="600" b="1" dirty="0">
                <a:solidFill>
                  <a:srgbClr val="3D5CF5"/>
                </a:solidFill>
              </a:rPr>
              <a:t>Обспечение сохранности и корректного учета ТМЦ для бесперебойного внутренних и внешних Потребителей</a:t>
            </a:r>
            <a:endParaRPr lang="ru-RU" sz="600" b="1" dirty="0">
              <a:solidFill>
                <a:srgbClr val="FF0000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ru-RU" sz="6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ru-RU" sz="600" b="1" u="sng" dirty="0">
                <a:cs typeface="Calibri" panose="020F0502020204030204" pitchFamily="34" charset="0"/>
              </a:rPr>
              <a:t>Роль</a:t>
            </a:r>
            <a:r>
              <a:rPr lang="ru-RU" sz="600" u="sng" dirty="0"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ru-RU" sz="600" u="sng" dirty="0">
              <a:cs typeface="Calibri" panose="020F0502020204030204" pitchFamily="34" charset="0"/>
            </a:endParaRPr>
          </a:p>
          <a:p>
            <a:pPr marL="116620" indent="-116620">
              <a:buFontTx/>
              <a:buChar char="-"/>
              <a:defRPr/>
            </a:pPr>
            <a:r>
              <a:rPr lang="ru-RU" sz="600" b="1" dirty="0">
                <a:solidFill>
                  <a:srgbClr val="FF0000"/>
                </a:solidFill>
              </a:rPr>
              <a:t>Основной контакт по внутренней логистике и обеспечению производства</a:t>
            </a:r>
          </a:p>
          <a:p>
            <a:pPr>
              <a:defRPr/>
            </a:pPr>
            <a:endParaRPr lang="ru-RU" sz="600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ru-RU" sz="600" b="1" dirty="0">
              <a:solidFill>
                <a:srgbClr val="3D5CF5"/>
              </a:solidFill>
            </a:endParaRPr>
          </a:p>
          <a:p>
            <a:r>
              <a:rPr lang="en-US" sz="600" b="1" dirty="0"/>
              <a:t>Back-Up </a:t>
            </a:r>
          </a:p>
          <a:p>
            <a:pPr marL="116620" indent="-116620">
              <a:buFontTx/>
              <a:buChar char="-"/>
            </a:pPr>
            <a:r>
              <a:rPr lang="ru-RU" sz="600" b="1" dirty="0">
                <a:solidFill>
                  <a:srgbClr val="FF0000"/>
                </a:solidFill>
              </a:rPr>
              <a:t>Кладовщик</a:t>
            </a:r>
            <a:r>
              <a:rPr lang="en-US" sz="600" b="1" dirty="0">
                <a:solidFill>
                  <a:srgbClr val="FF0000"/>
                </a:solidFill>
              </a:rPr>
              <a:t>. </a:t>
            </a:r>
            <a:r>
              <a:rPr lang="ru-RU" sz="600" b="1" dirty="0">
                <a:solidFill>
                  <a:srgbClr val="FF0000"/>
                </a:solidFill>
              </a:rPr>
              <a:t>Переход на 1-сменный график работы склада</a:t>
            </a:r>
          </a:p>
          <a:p>
            <a:pPr marL="116620" indent="-116620">
              <a:buFontTx/>
              <a:buChar char="-"/>
            </a:pPr>
            <a:r>
              <a:rPr lang="ru-RU" sz="600" b="1" dirty="0">
                <a:solidFill>
                  <a:srgbClr val="FF0000"/>
                </a:solidFill>
              </a:rPr>
              <a:t>Заведующий Складом</a:t>
            </a:r>
          </a:p>
          <a:p>
            <a:pPr>
              <a:defRPr/>
            </a:pPr>
            <a:endParaRPr lang="ru-RU" sz="476" b="1" dirty="0">
              <a:solidFill>
                <a:srgbClr val="FF0000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ru-RU" sz="476" b="1" dirty="0">
              <a:solidFill>
                <a:srgbClr val="3D5CF5"/>
              </a:solidFill>
            </a:endParaRPr>
          </a:p>
          <a:p>
            <a:pPr marL="116620" indent="-116620">
              <a:buFontTx/>
              <a:buChar char="-"/>
              <a:defRPr/>
            </a:pPr>
            <a:endParaRPr lang="en-US" sz="476" b="1" dirty="0"/>
          </a:p>
        </p:txBody>
      </p:sp>
      <p:sp>
        <p:nvSpPr>
          <p:cNvPr id="84" name="Rounded Rectangle 28">
            <a:extLst>
              <a:ext uri="{FF2B5EF4-FFF2-40B4-BE49-F238E27FC236}">
                <a16:creationId xmlns:a16="http://schemas.microsoft.com/office/drawing/2014/main" id="{1B4948CE-2ABB-4CDD-9027-2F15F787709B}"/>
              </a:ext>
            </a:extLst>
          </p:cNvPr>
          <p:cNvSpPr/>
          <p:nvPr/>
        </p:nvSpPr>
        <p:spPr>
          <a:xfrm>
            <a:off x="899945" y="4278458"/>
            <a:ext cx="1478235" cy="254400"/>
          </a:xfrm>
          <a:prstGeom prst="roundRect">
            <a:avLst/>
          </a:prstGeom>
          <a:noFill/>
          <a:ln w="3810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16620" indent="-116620">
              <a:buFontTx/>
              <a:buChar char="-"/>
              <a:defRPr/>
            </a:pPr>
            <a:r>
              <a:rPr lang="ru-RU" sz="700" dirty="0">
                <a:latin typeface="AvantGarde" pitchFamily="2" charset="0"/>
              </a:rPr>
              <a:t>Отпуск по уходу за ребенком</a:t>
            </a:r>
            <a:endParaRPr lang="en-US" sz="700" dirty="0">
              <a:latin typeface="AvantGarde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EC52777-BBD6-4D21-920A-87A233EC8ADD}"/>
              </a:ext>
            </a:extLst>
          </p:cNvPr>
          <p:cNvSpPr/>
          <p:nvPr/>
        </p:nvSpPr>
        <p:spPr>
          <a:xfrm>
            <a:off x="-18743" y="4655183"/>
            <a:ext cx="135806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500" b="1" dirty="0"/>
              <a:t>ЕКАТЕРИНА СЕРОГЛАЗОВА</a:t>
            </a:r>
          </a:p>
          <a:p>
            <a:pPr algn="ctr">
              <a:defRPr/>
            </a:pPr>
            <a:r>
              <a:rPr lang="en-US" sz="600" b="1" dirty="0">
                <a:hlinkClick r:id="rId4"/>
              </a:rPr>
              <a:t>Elena.Bezborodova@araymond.com</a:t>
            </a:r>
            <a:endParaRPr lang="ru-RU" sz="600" b="1" dirty="0"/>
          </a:p>
          <a:p>
            <a:pPr algn="ctr">
              <a:defRPr/>
            </a:pPr>
            <a:endParaRPr lang="ru-RU" sz="800" b="1" dirty="0"/>
          </a:p>
        </p:txBody>
      </p:sp>
    </p:spTree>
    <p:extLst>
      <p:ext uri="{BB962C8B-B14F-4D97-AF65-F5344CB8AC3E}">
        <p14:creationId xmlns:p14="http://schemas.microsoft.com/office/powerpoint/2010/main" val="564434739"/>
      </p:ext>
    </p:extLst>
  </p:cSld>
  <p:clrMapOvr>
    <a:masterClrMapping/>
  </p:clrMapOvr>
  <p:transition spd="slow">
    <p:randomBar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CE163B7A8DCA0449C989B4E6DE4AB9B" ma:contentTypeVersion="8" ma:contentTypeDescription="Создание документа." ma:contentTypeScope="" ma:versionID="344816b8fc875dff40a42c0d99dc546d">
  <xsd:schema xmlns:xsd="http://www.w3.org/2001/XMLSchema" xmlns:xs="http://www.w3.org/2001/XMLSchema" xmlns:p="http://schemas.microsoft.com/office/2006/metadata/properties" xmlns:ns2="862196ef-8f89-4f3d-ba25-0cac5077d760" targetNamespace="http://schemas.microsoft.com/office/2006/metadata/properties" ma:root="true" ma:fieldsID="c0a789ceddada76db0bcba4b9bdaa783" ns2:_="">
    <xsd:import namespace="862196ef-8f89-4f3d-ba25-0cac5077d7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196ef-8f89-4f3d-ba25-0cac5077d7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3B2072-2240-4B38-BDC1-75619146671B}">
  <ds:schemaRefs>
    <ds:schemaRef ds:uri="http://purl.org/dc/dcmitype/"/>
    <ds:schemaRef ds:uri="http://schemas.microsoft.com/office/2006/metadata/properties"/>
    <ds:schemaRef ds:uri="http://www.w3.org/XML/1998/namespace"/>
    <ds:schemaRef ds:uri="862196ef-8f89-4f3d-ba25-0cac5077d760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31FE8A6-B7B5-4DDA-A829-E9CAB76A65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2196ef-8f89-4f3d-ba25-0cac5077d7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2097BD-B3DF-4604-BC1D-5BAD3E8AA7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469</Words>
  <Application>Microsoft Office PowerPoint</Application>
  <PresentationFormat>Экран (16:9)</PresentationFormat>
  <Paragraphs>156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AvantGarde</vt:lpstr>
      <vt:lpstr>Calibri</vt:lpstr>
      <vt:lpstr>Trebuchet MS</vt:lpstr>
      <vt:lpstr>Thème Office</vt:lpstr>
      <vt:lpstr>Презентация PowerPoint</vt:lpstr>
    </vt:vector>
  </TitlesOfParts>
  <Company>ARaymond Corporate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Asa AA. Aberg</dc:creator>
  <cp:lastModifiedBy>Zyablikov, Sergey</cp:lastModifiedBy>
  <cp:revision>14</cp:revision>
  <cp:lastPrinted>2020-06-17T13:15:55Z</cp:lastPrinted>
  <dcterms:created xsi:type="dcterms:W3CDTF">2015-10-19T09:44:24Z</dcterms:created>
  <dcterms:modified xsi:type="dcterms:W3CDTF">2022-05-24T08:37:25Z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Ivan.Krasilnikov@araymond.com</vt:lpwstr>
  </property>
  <property fmtid="{D5CDD505-2E9C-101B-9397-08002B2CF9AE}" pid="3" name="Offisync_UniqueId">
    <vt:lpwstr>46470</vt:lpwstr>
  </property>
  <property fmtid="{D5CDD505-2E9C-101B-9397-08002B2CF9AE}" pid="4" name="Offisync_UpdateToken">
    <vt:lpwstr>1</vt:lpwstr>
  </property>
  <property fmtid="{D5CDD505-2E9C-101B-9397-08002B2CF9AE}" pid="5" name="Offisync_ProviderInitializationData">
    <vt:lpwstr>https://araymond.jiveon.com</vt:lpwstr>
  </property>
  <property fmtid="{D5CDD505-2E9C-101B-9397-08002B2CF9AE}" pid="6" name="Offisync_ServerID">
    <vt:lpwstr>58ee0edc-4f5b-4c2f-917e-0645cd61773c</vt:lpwstr>
  </property>
  <property fmtid="{D5CDD505-2E9C-101B-9397-08002B2CF9AE}" pid="7" name="Jive_VersionGuid">
    <vt:lpwstr>9fb2bc45-6286-4162-a76c-4155127915b8</vt:lpwstr>
  </property>
  <property fmtid="{D5CDD505-2E9C-101B-9397-08002B2CF9AE}" pid="8" name="Jive_ModifiedButNotPublished">
    <vt:lpwstr>True</vt:lpwstr>
  </property>
  <property fmtid="{D5CDD505-2E9C-101B-9397-08002B2CF9AE}" pid="9" name="ContentTypeId">
    <vt:lpwstr>0x0101008CE163B7A8DCA0449C989B4E6DE4AB9B</vt:lpwstr>
  </property>
</Properties>
</file>