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5"/>
    <p:restoredTop sz="94687"/>
  </p:normalViewPr>
  <p:slideViewPr>
    <p:cSldViewPr snapToGrid="0" snapToObjects="1">
      <p:cViewPr varScale="1">
        <p:scale>
          <a:sx n="197" d="100"/>
          <a:sy n="197" d="100"/>
        </p:scale>
        <p:origin x="1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8E68F-200C-4245-B4B7-A628E2CDA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F43BD0-A882-4742-A36F-3FF4BCBD2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C88A26-1B63-3947-90A5-0F455255C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FD00-5EAE-2F45-9B22-88534EB0AAFB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D50F80-74AE-AF4A-AD00-2184127C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8C2EE2-D30D-C04A-9034-56E48AB5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D2-B723-454F-90D4-522DEC078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59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5E093-D43B-854E-B28B-C1989586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0363C5-E69D-AD41-B14A-2D7B95F5B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30FC93-0645-F544-A07A-52EBE04A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FD00-5EAE-2F45-9B22-88534EB0AAFB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94C2EA-3B2E-6340-95C5-4CCFD059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492BFF-EE91-6F49-9A74-F1D66470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D2-B723-454F-90D4-522DEC078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33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C657CA-7E04-FE4B-B27E-3595429B6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7922FA-3FA8-D14B-9345-522290819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0DDFA6-C792-C34D-839A-07465DE8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FD00-5EAE-2F45-9B22-88534EB0AAFB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7F4746-0FBF-5444-9AE4-C35CA3FB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7E17C9-561A-E647-AB9F-72724007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D2-B723-454F-90D4-522DEC078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14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9D944-C4C2-E346-8C5E-151C5DC6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3DCA70-C810-F849-81A2-A2EF37987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C812EB-2D30-084C-9F31-C873FCBF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FD00-5EAE-2F45-9B22-88534EB0AAFB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482A1C-943B-ED45-9D88-D4B4409A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FEE989-D936-5C4C-93FD-19E84974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D2-B723-454F-90D4-522DEC078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5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29FEA-3B21-ED4F-9307-AD7D74B0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23CF3D-2AA0-B14B-BDA1-CDC50B836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3422F2-6E43-6142-8A4A-01D308DA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FD00-5EAE-2F45-9B22-88534EB0AAFB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0ECE5A-1955-CA44-843C-31877C50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FD203E-90CF-A64C-A1DD-92BBB42F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D2-B723-454F-90D4-522DEC078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87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15A659-8300-D142-B50C-DF90F4A6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5AB702-5E49-9842-B37D-51CE5BA89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21BF2E-A251-364A-9AEF-F0D588366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C852F8-AE5A-B745-9800-4AA5484D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FD00-5EAE-2F45-9B22-88534EB0AAFB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94DB97-C487-5348-A9DC-92327B7F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B7FEB8-5413-DB45-8B26-49285EF2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D2-B723-454F-90D4-522DEC078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58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D0F1B-FFF3-6846-B72A-C583548D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597306-4D14-8248-883F-E9D557A07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E9F8CF-A263-2248-AAE3-BE3B9851C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A28E6C9-90CF-4743-A048-31BBC1A57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A664A60-7449-FC4B-8427-ACB8460F0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7C32EE-9C6C-2649-9983-BFCDC72B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FD00-5EAE-2F45-9B22-88534EB0AAFB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CD66F48-02AD-2B48-BE61-B4544C2A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6606ADD-560C-FA42-BD11-810C5EBF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D2-B723-454F-90D4-522DEC078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76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A3AEC-0BC5-7C4C-99F1-B1A148A0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222BF66-5244-5942-BE69-4A6FC943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FD00-5EAE-2F45-9B22-88534EB0AAFB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559937-E426-9B4F-A2DD-7097E923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5EFD3B-E18F-3B4B-8130-E6A6F141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D2-B723-454F-90D4-522DEC078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91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B9485F0-0094-0F40-964E-919CEA55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FD00-5EAE-2F45-9B22-88534EB0AAFB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E56BD20-DEE8-6E42-B892-F949A916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A135DE-4841-AF48-910F-058A3739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D2-B723-454F-90D4-522DEC078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EB190-395A-204A-866A-07E5DC78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565B0C-8C84-BC41-A244-712EB9684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E67DE9-0FEC-444A-8405-D9B7EAE9D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5D6FCD-5475-294D-AD56-66461484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FD00-5EAE-2F45-9B22-88534EB0AAFB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F9EC48-79A3-1849-A37D-B9247FA3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56FE07-0888-A549-9D7C-1684778E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D2-B723-454F-90D4-522DEC078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53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C6D0B-2444-244D-BD53-C247220F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BC59EB-1F0A-B14B-81DB-AA9CFFCE9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3259A5-57AD-8643-91EB-68B09443E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93DCA5-547B-3946-9646-54553560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FD00-5EAE-2F45-9B22-88534EB0AAFB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13A56D-EFDB-6F48-B853-D03E4B0B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901200-E1D5-1244-BF1D-CEAD3C0A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D2-B723-454F-90D4-522DEC078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62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8EB6D-BF2F-1546-A9BB-A122F6FB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5920C9-BAD4-8648-A02F-26E533CF6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2C6F71-D295-A94E-9D5E-094F38C44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2FD00-5EAE-2F45-9B22-88534EB0AAFB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6A7DAB-2BB6-D540-9016-9929807A7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F89AAC-7344-3F41-8510-4D747E9DD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716D2-B723-454F-90D4-522DEC078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50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3EABC9-FCE7-384B-9DCB-C375F8F64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2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3EABC9-FCE7-384B-9DCB-C375F8F64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5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3EABC9-FCE7-384B-9DCB-C375F8F64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96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Головашков</dc:creator>
  <cp:lastModifiedBy>Илья Головашков</cp:lastModifiedBy>
  <cp:revision>4</cp:revision>
  <dcterms:created xsi:type="dcterms:W3CDTF">2018-10-09T07:35:15Z</dcterms:created>
  <dcterms:modified xsi:type="dcterms:W3CDTF">2018-10-09T15:25:30Z</dcterms:modified>
</cp:coreProperties>
</file>