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3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5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2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9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7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3E298F-2CDB-4A3E-A054-487F900E500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47082-BEA8-4AAC-949E-B1CB2E2A65E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9F483-0A58-4027-B63F-474EC10B9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B5B17B-A3E8-4654-AE46-FB654D772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Трушин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28721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495C-C80D-4758-AD46-9C80F329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768D-BA17-4067-A259-6D156A31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Подготовить к анализу данные вылетов из Анапы за зиму 2017, для последующего анализа выгодности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EC99A9-F526-46F4-BF8E-42C868C6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87616"/>
            <a:ext cx="8719312" cy="31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969E-8BC2-4178-8D5D-56A63851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выгодности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F0E9B-638F-4BE6-8EBE-3B420E6E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Расчет выгодности производился путем вычета из суммы всех билетов затрат на топливо. Информация о стоимости за тонну бралась с официального сайта Росавиации</a:t>
            </a:r>
          </a:p>
          <a:p>
            <a:r>
              <a:rPr lang="ru-RU" dirty="0"/>
              <a:t>Расчет выгодности в </a:t>
            </a:r>
            <a:r>
              <a:rPr lang="en-US" dirty="0"/>
              <a:t>Python:</a:t>
            </a:r>
          </a:p>
          <a:p>
            <a:r>
              <a:rPr lang="en-US" dirty="0"/>
              <a:t>aero['cost'] = aero['model'].apply(</a:t>
            </a:r>
          </a:p>
          <a:p>
            <a:r>
              <a:rPr lang="en-US" dirty="0"/>
              <a:t>    lambda x: aero['airtime']*47101*2.400 if x == 'Boeing 737-300' else aero['airtime']*47101*1.700)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90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E6C0B-00F6-43C0-8F9F-CE3158D5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C6C906-2418-4B58-9364-01D31581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97" y="3429001"/>
            <a:ext cx="8479269" cy="2843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7C5D5-542E-4C85-AC2C-B3AD94E8CDFF}"/>
              </a:ext>
            </a:extLst>
          </p:cNvPr>
          <p:cNvSpPr txBox="1"/>
          <p:nvPr/>
        </p:nvSpPr>
        <p:spPr>
          <a:xfrm>
            <a:off x="714997" y="2084832"/>
            <a:ext cx="9813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Отрицательную выручку имеют девять рейсов. Что примечательно, это – единственные рейсы,</a:t>
            </a:r>
          </a:p>
          <a:p>
            <a:pPr algn="just"/>
            <a:r>
              <a:rPr lang="ru-RU" dirty="0"/>
              <a:t> летящие в аэропорт </a:t>
            </a:r>
            <a:r>
              <a:rPr lang="en-US" dirty="0"/>
              <a:t>NOZ. </a:t>
            </a:r>
            <a:r>
              <a:rPr lang="ru-RU" dirty="0"/>
              <a:t>Более того, их счетчик пассажиров равен нулю, что свидетельствует об</a:t>
            </a:r>
          </a:p>
          <a:p>
            <a:pPr algn="just"/>
            <a:r>
              <a:rPr lang="ru-RU" dirty="0"/>
              <a:t>отсутствии полезной нагрузки самолета. Если эти самолеты-не грузовые, то их отмена принесет</a:t>
            </a:r>
          </a:p>
          <a:p>
            <a:pPr algn="just"/>
            <a:r>
              <a:rPr lang="ru-RU" dirty="0"/>
              <a:t> выгоду 1695636 рублей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1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C7646-65F4-4481-AC18-134F3C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Выручка </a:t>
            </a:r>
            <a:r>
              <a:rPr lang="en-US" dirty="0"/>
              <a:t>vs</a:t>
            </a:r>
            <a:r>
              <a:rPr lang="ru-RU" dirty="0"/>
              <a:t> стоимость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3C5AE1-3275-4034-8F83-7F0540F18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= aero['cost']</a:t>
            </a:r>
          </a:p>
          <a:p>
            <a:r>
              <a:rPr lang="en-US" dirty="0"/>
              <a:t>y = aero['income']</a:t>
            </a:r>
          </a:p>
          <a:p>
            <a:r>
              <a:rPr lang="en-US" dirty="0"/>
              <a:t>y_1 = x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 err="1"/>
              <a:t>plt.title</a:t>
            </a:r>
            <a:r>
              <a:rPr lang="en-US" dirty="0"/>
              <a:t>('cost vs income')</a:t>
            </a:r>
          </a:p>
          <a:p>
            <a:r>
              <a:rPr lang="en-US" dirty="0"/>
              <a:t>fig = </a:t>
            </a:r>
            <a:r>
              <a:rPr lang="en-US" dirty="0" err="1"/>
              <a:t>plt.plot</a:t>
            </a:r>
            <a:r>
              <a:rPr lang="en-US" dirty="0"/>
              <a:t>(x , y, x ,y_1) 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Рейсы синего графика, находящиеся ниже оранжевого - убыточны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0E3EFD-7893-48E5-A148-C07F95EF81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388D11-D102-4190-842A-9FA27250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64" y="2337257"/>
            <a:ext cx="5295392" cy="35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33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199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Интеграл</vt:lpstr>
      <vt:lpstr>Презентация данных</vt:lpstr>
      <vt:lpstr>Задача</vt:lpstr>
      <vt:lpstr>Расчет выгодности</vt:lpstr>
      <vt:lpstr>Итоги</vt:lpstr>
      <vt:lpstr>Выручка vs стоимость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данных</dc:title>
  <dc:creator>Дмитрий Трушин</dc:creator>
  <cp:lastModifiedBy>Дмитрий Трушин</cp:lastModifiedBy>
  <cp:revision>5</cp:revision>
  <dcterms:created xsi:type="dcterms:W3CDTF">2021-04-02T17:19:38Z</dcterms:created>
  <dcterms:modified xsi:type="dcterms:W3CDTF">2021-04-02T18:28:15Z</dcterms:modified>
</cp:coreProperties>
</file>