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51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pos="7151"/>
        <p:guide pos="529"/>
        <p:guide orient="horz" pos="278"/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2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81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98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5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84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78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0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788" y="441325"/>
            <a:ext cx="10512425" cy="97488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ОДЕССКИЙ НАЦИОНАЛЬНЫЙ МОРСКОЙ УНИВЕРСИТЕТ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кафедра «Технической кибернетики им. проф. Р. В.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9802"/>
            <a:ext cx="9144000" cy="1700773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 ЗО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Васильев Дмитрий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доц. канд.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техн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наук </a:t>
            </a:r>
            <a:r>
              <a:rPr lang="uk-UA" dirty="0" err="1"/>
              <a:t>Бугаєва</a:t>
            </a:r>
            <a:r>
              <a:rPr lang="uk-UA" dirty="0"/>
              <a:t> І. Г.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9788" y="1798559"/>
            <a:ext cx="10512425" cy="133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Інформаційна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система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страхової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endParaRPr lang="uk-U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 УЧЕТА СТРАХОВЫХ СОБЫТИЙ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страховых событиях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страховым событиям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Редактирование страховых событий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страховых событий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10" y="1103524"/>
            <a:ext cx="4479178" cy="32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20" y="895764"/>
            <a:ext cx="2593201" cy="32524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Печать отчета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RTF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69" y="895764"/>
            <a:ext cx="2975229" cy="3252490"/>
          </a:xfrm>
          <a:prstGeom prst="rect">
            <a:avLst/>
          </a:prstGeom>
        </p:spPr>
      </p:pic>
      <p:pic>
        <p:nvPicPr>
          <p:cNvPr id="6" name="Объект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72" y="2928113"/>
            <a:ext cx="5112232" cy="33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Создана программа позволяющая оптимизировать работу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страховой компании.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сократить использование бумажных носителей информации.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получать доступ к информации удаленно а также лучше защитить информацию благодаря использования базы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67966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29" y="457200"/>
            <a:ext cx="3699391" cy="5411787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642680" cy="541178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РЕШИТЬ СЛЕДУЮЩИЕ ПРОБЛЕММЫ</a:t>
            </a:r>
          </a:p>
          <a:p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свести к минимуму документы на бумажных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носителях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единая база документов, исключающая возможность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дублирования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результативный поиск документа при наличии о нем минимальной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исключить ошибки при неправильном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документа в необходимый формат в зависимости от текущей задачи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1" y="1215485"/>
            <a:ext cx="8094540" cy="4817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624468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АРХИТЕКТРУРА ПРИЛОЖЕНИЯ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712" y="441325"/>
            <a:ext cx="5720574" cy="53998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БАЗА ДАНЫХ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 Workbench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23" y="1115122"/>
            <a:ext cx="5191441" cy="5176749"/>
          </a:xfrm>
        </p:spPr>
      </p:pic>
    </p:spTree>
    <p:extLst>
      <p:ext uri="{BB962C8B-B14F-4D97-AF65-F5344CB8AC3E}">
        <p14:creationId xmlns:p14="http://schemas.microsoft.com/office/powerpoint/2010/main" val="29762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9881" y="460866"/>
            <a:ext cx="3932237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ГРАФИЧЕСКИЙ ИНТЕРФЕЙ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27" y="1103524"/>
            <a:ext cx="4653885" cy="445689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ФОРМА ПРИЛОЖЕНИЯ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Учет полисов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договоров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Коэффициенты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Страховые события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УЧЕТА ПОЛИСОВ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выписанных полисах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полисам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Импорт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83" y="1103524"/>
            <a:ext cx="5754059" cy="3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СПРАВОЧНИКИ КОЭФФИЦИЕНТОВ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Ограничение ввода не корректной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стоимость страховых продуктов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7" y="1103524"/>
            <a:ext cx="5000625" cy="2551988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6" y="3897254"/>
            <a:ext cx="5000625" cy="2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ДОГОВОРОВ СТРАХОВАНИЯ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страховых полисов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Калькуляция стоимости страхового полиса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страхователе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страхового продукта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61" y="1103524"/>
            <a:ext cx="4167261" cy="377533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1" y="2677595"/>
            <a:ext cx="3988414" cy="36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страховом событии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сумме к выплате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5" y="1260373"/>
            <a:ext cx="4621460" cy="34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219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ОДЕССКИЙ НАЦИОНАЛЬНЫЙ МОРСКОЙ УНИВЕРСИТЕТ  кафедра «Технической кибернетики им. проф. Р. В. Меркта»</vt:lpstr>
      <vt:lpstr>Презентация PowerPoint</vt:lpstr>
      <vt:lpstr>Презентация PowerPoint</vt:lpstr>
      <vt:lpstr>МОДЕЛЬ БАЗА ДАНЫХ MYSQL Workbench</vt:lpstr>
      <vt:lpstr>ГРАФИЧЕСКИЙ ИНТЕРФЕЙC</vt:lpstr>
      <vt:lpstr>ФОРМА УЧЕТА ПОЛИСОВ</vt:lpstr>
      <vt:lpstr>СПРАВОЧНИКИ КОЭФФИЦИЕНТОВ</vt:lpstr>
      <vt:lpstr>СОЗДАНИЕ ДОГОВОРОВ СТРАХОВАНИЯ</vt:lpstr>
      <vt:lpstr>СОЗДАНИЕ СТРАХОВОГО СОБЫТИЯ</vt:lpstr>
      <vt:lpstr>ФОРМУ УЧЕТА СТРАХОВЫХ СОБЫТИЙ</vt:lpstr>
      <vt:lpstr>ОТЧЕТ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автоматизации учета сотрудников предприятия</dc:title>
  <dc:creator>Дмитрий Васильев</dc:creator>
  <cp:lastModifiedBy>Дмитрий Васильев</cp:lastModifiedBy>
  <cp:revision>51</cp:revision>
  <dcterms:created xsi:type="dcterms:W3CDTF">2017-06-18T17:54:49Z</dcterms:created>
  <dcterms:modified xsi:type="dcterms:W3CDTF">2018-12-11T11:49:17Z</dcterms:modified>
</cp:coreProperties>
</file>