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3" r:id="rId13"/>
    <p:sldId id="264" r:id="rId1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151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orient="horz" pos="278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04" y="318"/>
      </p:cViewPr>
      <p:guideLst>
        <p:guide pos="7151"/>
        <p:guide pos="529"/>
        <p:guide orient="horz" pos="278"/>
        <p:guide orient="horz" pos="397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FEFA-0583-486C-961C-1A4517685C6B}" type="datetimeFigureOut">
              <a:rPr lang="uk-UA" smtClean="0"/>
              <a:t>11.12.2018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7A20-AD10-457E-8F98-0AF37863BB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020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FEFA-0583-486C-961C-1A4517685C6B}" type="datetimeFigureOut">
              <a:rPr lang="uk-UA" smtClean="0"/>
              <a:t>11.12.2018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7A20-AD10-457E-8F98-0AF37863BB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816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FEFA-0583-486C-961C-1A4517685C6B}" type="datetimeFigureOut">
              <a:rPr lang="uk-UA" smtClean="0"/>
              <a:t>11.12.2018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7A20-AD10-457E-8F98-0AF37863BB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370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FEFA-0583-486C-961C-1A4517685C6B}" type="datetimeFigureOut">
              <a:rPr lang="uk-UA" smtClean="0"/>
              <a:t>11.12.2018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7A20-AD10-457E-8F98-0AF37863BB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502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FEFA-0583-486C-961C-1A4517685C6B}" type="datetimeFigureOut">
              <a:rPr lang="uk-UA" smtClean="0"/>
              <a:t>11.12.2018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7A20-AD10-457E-8F98-0AF37863BB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985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FEFA-0583-486C-961C-1A4517685C6B}" type="datetimeFigureOut">
              <a:rPr lang="uk-UA" smtClean="0"/>
              <a:t>11.12.2018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7A20-AD10-457E-8F98-0AF37863BB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451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FEFA-0583-486C-961C-1A4517685C6B}" type="datetimeFigureOut">
              <a:rPr lang="uk-UA" smtClean="0"/>
              <a:t>11.12.2018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7A20-AD10-457E-8F98-0AF37863BB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842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FEFA-0583-486C-961C-1A4517685C6B}" type="datetimeFigureOut">
              <a:rPr lang="uk-UA" smtClean="0"/>
              <a:t>11.12.2018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7A20-AD10-457E-8F98-0AF37863BB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681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FEFA-0583-486C-961C-1A4517685C6B}" type="datetimeFigureOut">
              <a:rPr lang="uk-UA" smtClean="0"/>
              <a:t>11.12.2018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7A20-AD10-457E-8F98-0AF37863BB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4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FEFA-0583-486C-961C-1A4517685C6B}" type="datetimeFigureOut">
              <a:rPr lang="uk-UA" smtClean="0"/>
              <a:t>11.12.2018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7A20-AD10-457E-8F98-0AF37863BB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784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FEFA-0583-486C-961C-1A4517685C6B}" type="datetimeFigureOut">
              <a:rPr lang="uk-UA" smtClean="0"/>
              <a:t>11.12.2018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7A20-AD10-457E-8F98-0AF37863BB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201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9FEFA-0583-486C-961C-1A4517685C6B}" type="datetimeFigureOut">
              <a:rPr lang="uk-UA" smtClean="0"/>
              <a:t>11.12.2018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27A20-AD10-457E-8F98-0AF37863BB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82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9788" y="441325"/>
            <a:ext cx="10512425" cy="974880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ОДЕССКИЙ НАЦИОНАЛЬНЫЙ МОРСКОЙ УНИВЕРСИТЕТ</a:t>
            </a:r>
            <a:b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кафедра «Технической кибернетики им. проф. Р. В.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Меркта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uk-U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019802"/>
            <a:ext cx="9144000" cy="1700773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Студент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курса ЗО</a:t>
            </a:r>
          </a:p>
          <a:p>
            <a:pPr algn="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Васильев Дмитрий</a:t>
            </a:r>
          </a:p>
          <a:p>
            <a:pPr algn="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</a:p>
          <a:p>
            <a:pPr algn="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доц. канд.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техн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наук </a:t>
            </a:r>
            <a:r>
              <a:rPr lang="uk-UA" dirty="0" err="1" smtClean="0"/>
              <a:t>Бугаева</a:t>
            </a:r>
            <a:r>
              <a:rPr lang="uk-UA" dirty="0" smtClean="0"/>
              <a:t> И. </a:t>
            </a:r>
            <a:r>
              <a:rPr lang="uk-UA" dirty="0"/>
              <a:t>Г</a:t>
            </a:r>
            <a:r>
              <a:rPr lang="uk-UA" dirty="0" smtClean="0"/>
              <a:t>.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9788" y="1798559"/>
            <a:ext cx="10512425" cy="13323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err="1">
                <a:latin typeface="Arial" panose="020B0604020202020204" pitchFamily="34" charset="0"/>
                <a:cs typeface="Arial" panose="020B0604020202020204" pitchFamily="34" charset="0"/>
              </a:rPr>
              <a:t>Інформаційна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 система </a:t>
            </a:r>
            <a:r>
              <a:rPr lang="ru-RU" sz="4000" dirty="0" err="1">
                <a:latin typeface="Arial" panose="020B0604020202020204" pitchFamily="34" charset="0"/>
                <a:cs typeface="Arial" panose="020B0604020202020204" pitchFamily="34" charset="0"/>
              </a:rPr>
              <a:t>страхової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dirty="0" err="1">
                <a:latin typeface="Arial" panose="020B0604020202020204" pitchFamily="34" charset="0"/>
                <a:cs typeface="Arial" panose="020B0604020202020204" pitchFamily="34" charset="0"/>
              </a:rPr>
              <a:t>компанії</a:t>
            </a:r>
            <a:endParaRPr lang="uk-UA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3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7179" y="479502"/>
            <a:ext cx="5270704" cy="416262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СТРАХОВОГО СОБЫТИЯ</a:t>
            </a:r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103524"/>
            <a:ext cx="4200563" cy="466465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страхового события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Ввод данных о страховом событии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Ввод данных о сумме к выплате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465" y="1260373"/>
            <a:ext cx="4621460" cy="344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7179" y="479502"/>
            <a:ext cx="5270704" cy="416262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ФОРМУ УЧЕТА СТРАХОВЫХ СОБЫТИЙ</a:t>
            </a:r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103524"/>
            <a:ext cx="4200563" cy="466465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Информация о всех страховых событиях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Поиск по страховым событиям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Редактирование страховых событий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Удаление страховых событий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910" y="1103524"/>
            <a:ext cx="4479178" cy="329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3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20" y="895764"/>
            <a:ext cx="2593201" cy="32524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7179" y="460866"/>
            <a:ext cx="4757641" cy="434898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ОТЧЕТ</a:t>
            </a:r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103524"/>
            <a:ext cx="4200563" cy="466465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Печать отчета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Экспорт данных в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PDF</a:t>
            </a: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Экспорт данных в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RTF</a:t>
            </a: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469" y="895764"/>
            <a:ext cx="2975229" cy="3252490"/>
          </a:xfrm>
          <a:prstGeom prst="rect">
            <a:avLst/>
          </a:prstGeom>
        </p:spPr>
      </p:pic>
      <p:pic>
        <p:nvPicPr>
          <p:cNvPr id="6" name="Объект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872" y="2928113"/>
            <a:ext cx="5112232" cy="331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3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7179" y="460866"/>
            <a:ext cx="4757641" cy="434898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</a:t>
            </a:r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103524"/>
            <a:ext cx="4200563" cy="4664656"/>
          </a:xfrm>
        </p:spPr>
        <p:txBody>
          <a:bodyPr>
            <a:normAutofit/>
          </a:bodyPr>
          <a:lstStyle/>
          <a:p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Создана программа позволяющая оптимизировать работу страховой компании.</a:t>
            </a:r>
          </a:p>
          <a:p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Позволяет сократить использование бумажных носителей информации.</a:t>
            </a:r>
          </a:p>
          <a:p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Позволяет получать доступ к информации удаленно а также лучше защитить информацию благодаря использования базы данных. </a:t>
            </a:r>
          </a:p>
        </p:txBody>
      </p:sp>
    </p:spTree>
    <p:extLst>
      <p:ext uri="{BB962C8B-B14F-4D97-AF65-F5344CB8AC3E}">
        <p14:creationId xmlns:p14="http://schemas.microsoft.com/office/powerpoint/2010/main" val="67966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839788" y="457200"/>
            <a:ext cx="6642680" cy="5626100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ЦЕЛИ И ЗАДАЧИ ДИПЛОМНОЙ РАБОТЫ</a:t>
            </a:r>
            <a:endParaRPr lang="ru-RU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Цель дипломной работы – разработать информационную систему страховой компании.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этого необходимо решить следующие задачи: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провести анализ предметной области;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провести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существующих программных решений информационных систем;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Проанализировать технические требования к СУБД и выбрать оптимальную;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Построить логическую модель базы данных;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Построить физическую модель базы данных;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Разработать графический интерфейс;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Разработать информационную систему страховой компании.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66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029" y="457200"/>
            <a:ext cx="3699391" cy="5411787"/>
          </a:xfrm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839788" y="457200"/>
            <a:ext cx="6642680" cy="5411788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ПОЗВОЛЯЕТ РЕШИТЬ СЛЕДУЮЩИЕ ПРОБЛЕММЫ</a:t>
            </a:r>
          </a:p>
          <a:p>
            <a:endParaRPr lang="ru-RU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свести к минимуму документы на бумажных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носителях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единая база документов, исключающая возможность их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дублирования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результативный поиск документа при наличии о нем минимальной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информации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исключить ошибки при неправильном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введении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конвертация документа в необходимый формат в зависимости от текущей задачи</a:t>
            </a:r>
            <a:endParaRPr lang="uk-U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29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391" y="1215485"/>
            <a:ext cx="8094540" cy="48173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67000" y="624468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АРХИТЕКТРУРА ПРИЛОЖЕНИЯ</a:t>
            </a:r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62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712" y="441325"/>
            <a:ext cx="5720574" cy="539982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МОДЕЛЬ БАЗА ДАНЫХ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MYSQL Workbench</a:t>
            </a:r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323" y="1115122"/>
            <a:ext cx="5191441" cy="5176749"/>
          </a:xfrm>
        </p:spPr>
      </p:pic>
    </p:spTree>
    <p:extLst>
      <p:ext uri="{BB962C8B-B14F-4D97-AF65-F5344CB8AC3E}">
        <p14:creationId xmlns:p14="http://schemas.microsoft.com/office/powerpoint/2010/main" val="297621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29881" y="460866"/>
            <a:ext cx="3932237" cy="434898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ГРАФИЧЕСКИЙ ИНТЕРФЕЙ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927" y="1103524"/>
            <a:ext cx="4653885" cy="4456896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103524"/>
            <a:ext cx="4200563" cy="4664656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ГЛАВНАЯ ФОРМА ПРИЛОЖЕНИЯ</a:t>
            </a:r>
            <a:endParaRPr lang="uk-UA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Учет полисов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Ввод договоров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Коэффициенты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Страховые события</a:t>
            </a:r>
          </a:p>
        </p:txBody>
      </p:sp>
    </p:spTree>
    <p:extLst>
      <p:ext uri="{BB962C8B-B14F-4D97-AF65-F5344CB8AC3E}">
        <p14:creationId xmlns:p14="http://schemas.microsoft.com/office/powerpoint/2010/main" val="342105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7179" y="460866"/>
            <a:ext cx="4757641" cy="434898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ФОРМА УЧЕТА ПОЛИСОВ</a:t>
            </a:r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103524"/>
            <a:ext cx="4200563" cy="466465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Информация о всех выписанных полисах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Поиск по полисам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страхового события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Импорт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083" y="1103524"/>
            <a:ext cx="5754059" cy="352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7179" y="460866"/>
            <a:ext cx="4757641" cy="434898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СПРАВОЧНИКИ КОЭФФИЦИЕНТОВ</a:t>
            </a:r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103524"/>
            <a:ext cx="4200563" cy="466465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Ускорение ввода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Ограничение ввода не корректной информации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Возможность редактирования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Изменения стоимость страховых продуктов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507" y="1103524"/>
            <a:ext cx="5000625" cy="2551988"/>
          </a:xfrm>
          <a:prstGeom prst="rect">
            <a:avLst/>
          </a:prstGeom>
        </p:spPr>
      </p:pic>
      <p:pic>
        <p:nvPicPr>
          <p:cNvPr id="5" name="Объект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506" y="3897254"/>
            <a:ext cx="5000625" cy="248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7179" y="479502"/>
            <a:ext cx="5270704" cy="41626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ДОГОВОРОВ СТРАХОВАНИЯ</a:t>
            </a:r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103524"/>
            <a:ext cx="4200563" cy="466465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страховых полисов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Калькуляция стоимости страхового полиса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Ввод данных о страхователе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 страхового продукта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Объект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361" y="1103524"/>
            <a:ext cx="4167261" cy="3775336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091" y="2677595"/>
            <a:ext cx="3988414" cy="36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7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284</Words>
  <Application>Microsoft Office PowerPoint</Application>
  <PresentationFormat>Широкоэкранный</PresentationFormat>
  <Paragraphs>64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ОДЕССКИЙ НАЦИОНАЛЬНЫЙ МОРСКОЙ УНИВЕРСИТЕТ  кафедра «Технической кибернетики им. проф. Р. В. Меркта»</vt:lpstr>
      <vt:lpstr>Презентация PowerPoint</vt:lpstr>
      <vt:lpstr>Презентация PowerPoint</vt:lpstr>
      <vt:lpstr>Презентация PowerPoint</vt:lpstr>
      <vt:lpstr>МОДЕЛЬ БАЗА ДАНЫХ MYSQL Workbench</vt:lpstr>
      <vt:lpstr>ГРАФИЧЕСКИЙ ИНТЕРФЕЙC</vt:lpstr>
      <vt:lpstr>ФОРМА УЧЕТА ПОЛИСОВ</vt:lpstr>
      <vt:lpstr>СПРАВОЧНИКИ КОЭФФИЦИЕНТОВ</vt:lpstr>
      <vt:lpstr>СОЗДАНИЕ ДОГОВОРОВ СТРАХОВАНИЯ</vt:lpstr>
      <vt:lpstr>СОЗДАНИЕ СТРАХОВОГО СОБЫТИЯ</vt:lpstr>
      <vt:lpstr>ФОРМУ УЧЕТА СТРАХОВЫХ СОБЫТИЙ</vt:lpstr>
      <vt:lpstr>ОТЧЕТ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автоматизации учета сотрудников предприятия</dc:title>
  <dc:creator>Дмитрий Васильев</dc:creator>
  <cp:lastModifiedBy>Дмитрий Васильев</cp:lastModifiedBy>
  <cp:revision>59</cp:revision>
  <dcterms:created xsi:type="dcterms:W3CDTF">2017-06-18T17:54:49Z</dcterms:created>
  <dcterms:modified xsi:type="dcterms:W3CDTF">2018-12-11T15:19:49Z</dcterms:modified>
</cp:coreProperties>
</file>