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68" r:id="rId4"/>
    <p:sldId id="269" r:id="rId5"/>
    <p:sldId id="270" r:id="rId6"/>
    <p:sldId id="275" r:id="rId7"/>
    <p:sldId id="278" r:id="rId8"/>
    <p:sldId id="271" r:id="rId9"/>
    <p:sldId id="266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C2759CA-D3F4-4C75-95E6-7149E93DB51E}">
          <p14:sldIdLst>
            <p14:sldId id="256"/>
            <p14:sldId id="257"/>
            <p14:sldId id="268"/>
            <p14:sldId id="269"/>
            <p14:sldId id="270"/>
            <p14:sldId id="275"/>
            <p14:sldId id="278"/>
            <p14:sldId id="271"/>
            <p14:sldId id="266"/>
            <p14:sldId id="276"/>
          </p14:sldIdLst>
        </p14:section>
        <p14:section name="Раздел без заголовка" id="{3AC5AF3E-7B8B-4FB2-8D68-1EAB4B42CAA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74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1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6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0284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0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4274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07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52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7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0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0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3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9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09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9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2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6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alphaModFix amt="3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1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&#1087;&#1088;&#1086;&#1092;&#1088;&#1077;&#1089;&#1091;&#1088;&#1089;19.&#1088;&#1092;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8213" y="2060563"/>
            <a:ext cx="8214418" cy="2262781"/>
          </a:xfrm>
        </p:spPr>
        <p:txBody>
          <a:bodyPr>
            <a:noAutofit/>
          </a:bodyPr>
          <a:lstStyle/>
          <a:p>
            <a:pPr algn="ctr"/>
            <a:r>
              <a:rPr lang="ru-RU" sz="4000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Презентация к отчёту по практике </a:t>
            </a:r>
            <a:r>
              <a:rPr lang="ru-RU" sz="4400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ru-RU" sz="4400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ru-RU" sz="4400" i="1" dirty="0"/>
              <a:t/>
            </a:r>
            <a:br>
              <a:rPr lang="ru-RU" sz="4400" i="1" dirty="0"/>
            </a:br>
            <a:endParaRPr lang="ru-RU" sz="4400" b="1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42416" y="3191954"/>
            <a:ext cx="6346177" cy="1536268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«Производственная практика </a:t>
            </a:r>
          </a:p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(проектно-технологическая)» </a:t>
            </a:r>
          </a:p>
          <a:p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523998" y="4991824"/>
            <a:ext cx="2498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Золотарёв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руппа 122-1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курс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7879" y="6359906"/>
            <a:ext cx="1185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Абакан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202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85792" y="69310"/>
            <a:ext cx="8335787" cy="172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710" marR="393065" indent="-6350" algn="ctr">
              <a:lnSpc>
                <a:spcPct val="107000"/>
              </a:lnSpc>
              <a:spcAft>
                <a:spcPts val="355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МИНОБРНАУКИ РОССИИ </a:t>
            </a:r>
          </a:p>
          <a:p>
            <a:pPr marL="2146935" marR="44450" indent="-1905635" algn="just">
              <a:lnSpc>
                <a:spcPct val="109000"/>
              </a:lnSpc>
              <a:spcAft>
                <a:spcPts val="32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marL="346710" marR="398145" indent="-6350" algn="ctr">
              <a:lnSpc>
                <a:spcPct val="107000"/>
              </a:lnSpc>
              <a:spcAft>
                <a:spcPts val="355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«Хакасский государственный университет им. Н.Ф. Катанова» </a:t>
            </a:r>
          </a:p>
          <a:p>
            <a:pPr marL="346710" marR="343535" indent="-6350" algn="ctr">
              <a:lnSpc>
                <a:spcPct val="107000"/>
              </a:lnSpc>
              <a:spcAft>
                <a:spcPts val="355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(ФГБОУ ВО «ХГУ им. Н.Ф. Катанова») Инженерно–технологический институт </a:t>
            </a:r>
          </a:p>
          <a:p>
            <a:pPr marL="346710" marR="340360" indent="-6350" algn="ctr">
              <a:lnSpc>
                <a:spcPct val="107000"/>
              </a:lnSpc>
              <a:spcAft>
                <a:spcPts val="355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программного обеспечения вычислительной техники и автоматизированных систем </a:t>
            </a:r>
          </a:p>
          <a:p>
            <a:pPr marL="15240" marR="44450" indent="-6350" algn="ctr">
              <a:lnSpc>
                <a:spcPct val="109000"/>
              </a:lnSpc>
              <a:spcAft>
                <a:spcPts val="2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Направление подготовки 09.03.01 «Информатика и вычислительная техника» </a:t>
            </a: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8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08213" y="2060563"/>
            <a:ext cx="8214418" cy="2262781"/>
          </a:xfrm>
        </p:spPr>
        <p:txBody>
          <a:bodyPr>
            <a:noAutofit/>
          </a:bodyPr>
          <a:lstStyle/>
          <a:p>
            <a:pPr algn="ctr"/>
            <a:r>
              <a:rPr lang="ru-RU" sz="4000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Презентация к отчёту по практике </a:t>
            </a:r>
            <a:r>
              <a:rPr lang="ru-RU" sz="4400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ru-RU" sz="4400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ru-RU" sz="4400" i="1" dirty="0"/>
              <a:t/>
            </a:r>
            <a:br>
              <a:rPr lang="ru-RU" sz="4400" i="1" dirty="0"/>
            </a:br>
            <a:endParaRPr lang="ru-RU" sz="4400" b="1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68275" y="3121316"/>
            <a:ext cx="6346177" cy="1536268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«Производственная практика </a:t>
            </a:r>
          </a:p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(проектно-технологическая)» </a:t>
            </a:r>
          </a:p>
          <a:p>
            <a:r>
              <a:rPr lang="ru-RU" sz="2800" dirty="0"/>
              <a:t/>
            </a:r>
            <a:br>
              <a:rPr lang="ru-RU" sz="2800" dirty="0"/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523998" y="4991824"/>
            <a:ext cx="2498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Золотарёв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руппа 122-1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курс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7879" y="6359906"/>
            <a:ext cx="1185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Абакан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202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85792" y="69310"/>
            <a:ext cx="8335787" cy="172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710" marR="393065" indent="-6350" algn="ctr">
              <a:lnSpc>
                <a:spcPct val="107000"/>
              </a:lnSpc>
              <a:spcAft>
                <a:spcPts val="355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МИНОБРНАУКИ РОССИИ </a:t>
            </a:r>
          </a:p>
          <a:p>
            <a:pPr marL="2146935" marR="44450" indent="-1905635" algn="just">
              <a:lnSpc>
                <a:spcPct val="109000"/>
              </a:lnSpc>
              <a:spcAft>
                <a:spcPts val="32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marL="346710" marR="398145" indent="-6350" algn="ctr">
              <a:lnSpc>
                <a:spcPct val="107000"/>
              </a:lnSpc>
              <a:spcAft>
                <a:spcPts val="355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«Хакасский государственный университет им. Н.Ф. Катанова» </a:t>
            </a:r>
          </a:p>
          <a:p>
            <a:pPr marL="346710" marR="343535" indent="-6350" algn="ctr">
              <a:lnSpc>
                <a:spcPct val="107000"/>
              </a:lnSpc>
              <a:spcAft>
                <a:spcPts val="355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(ФГБОУ ВО «ХГУ им. Н.Ф. Катанова») Инженерно–технологический институт </a:t>
            </a:r>
          </a:p>
          <a:p>
            <a:pPr marL="346710" marR="340360" indent="-6350" algn="ctr">
              <a:lnSpc>
                <a:spcPct val="107000"/>
              </a:lnSpc>
              <a:spcAft>
                <a:spcPts val="355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программного обеспечения вычислительной техники и автоматизированных систем </a:t>
            </a:r>
          </a:p>
          <a:p>
            <a:pPr marL="15240" marR="44450" indent="-6350" algn="ctr">
              <a:lnSpc>
                <a:spcPct val="109000"/>
              </a:lnSpc>
              <a:spcAft>
                <a:spcPts val="2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Направление подготовки 09.03.01 «Информатика и вычислительная техника» </a:t>
            </a: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52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06377" y="1687212"/>
            <a:ext cx="7289849" cy="4277101"/>
          </a:xfrm>
        </p:spPr>
        <p:txBody>
          <a:bodyPr>
            <a:normAutofit/>
          </a:bodyPr>
          <a:lstStyle/>
          <a:p>
            <a:pPr indent="-720000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Производственная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 – практика по получению первичных профессиональных навыков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умений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являющаяся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обязательной частью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позволяющей познакомить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студентов с особенностями будущей профессии.</a:t>
            </a:r>
          </a:p>
          <a:p>
            <a:pPr indent="-720000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производственной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практики – 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</a:t>
            </a:r>
            <a:r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ясного представления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профессиональной деятельности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студентов ВУЗа.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8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7940" y="948574"/>
            <a:ext cx="8493105" cy="128089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Краткая информация о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базе практики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7941" y="1521551"/>
            <a:ext cx="8065974" cy="4796870"/>
          </a:xfrm>
        </p:spPr>
        <p:txBody>
          <a:bodyPr>
            <a:normAutofit/>
          </a:bodyPr>
          <a:lstStyle/>
          <a:p>
            <a:pPr indent="-540000"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ООО «Профресурс»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40000"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ИНН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1901144088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ОГРН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1201900001280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40000"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Официальный сайт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профресурс19.рф/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40000" algn="just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Котлов Владимир Николаевич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540000"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 направления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деятельности: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оказание услуг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области обучения и аттестации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сотрудников и оформления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всех необходимых удостоверений и разрешительных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документов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курсов профессиональной подготовки.</a:t>
            </a:r>
          </a:p>
          <a:p>
            <a:pPr marL="0" indent="0" algn="just">
              <a:buNone/>
            </a:pP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28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7940" y="948574"/>
            <a:ext cx="8493105" cy="128089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информационной системы компании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945424" y="1589019"/>
            <a:ext cx="7880011" cy="4870775"/>
          </a:xfrm>
        </p:spPr>
        <p:txBody>
          <a:bodyPr>
            <a:normAutofit/>
          </a:bodyPr>
          <a:lstStyle/>
          <a:p>
            <a:pPr indent="-720000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главном офисе ООО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«Профресурс»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7 компьютеров – 4 стационарных ПК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ноутбука и 1 сервер. На всех ПК установлена ОС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720000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работы с данными о клиентах и сотрудниках используется табличный редактор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72000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Excel-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 не нормализованы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ввод всех данных в них ручной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делает их неэффективными. </a:t>
            </a:r>
          </a:p>
          <a:p>
            <a:pPr indent="-720000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 что для хранения информации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следует использовать реляционную базу данных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размещённую на сервере. А доступ к данным получать через специальное приложение.</a:t>
            </a:r>
          </a:p>
        </p:txBody>
      </p:sp>
    </p:spTree>
    <p:extLst>
      <p:ext uri="{BB962C8B-B14F-4D97-AF65-F5344CB8AC3E}">
        <p14:creationId xmlns:p14="http://schemas.microsoft.com/office/powerpoint/2010/main" val="416584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965" y="117987"/>
            <a:ext cx="8493105" cy="1280890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Клиент-серверная модель </a:t>
            </a:r>
            <a:br>
              <a:rPr lang="ru-RU" sz="2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информационной системы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38" y="1345052"/>
            <a:ext cx="7836358" cy="46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7940" y="948574"/>
            <a:ext cx="8493105" cy="128089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Модернизация информационной системы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945424" y="1589019"/>
            <a:ext cx="7880011" cy="4870775"/>
          </a:xfrm>
        </p:spPr>
        <p:txBody>
          <a:bodyPr>
            <a:normAutofit/>
          </a:bodyPr>
          <a:lstStyle/>
          <a:p>
            <a:pPr indent="-720000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Excel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заменить на реляционную базу данных. За счёт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будет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сотни раз меньше.</a:t>
            </a:r>
          </a:p>
          <a:p>
            <a:pPr lvl="0" indent="-7200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этого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 требованями огранизации успешно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 на языке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фреймворке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СУБД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с учётом требований и особенностей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85" y="4695045"/>
            <a:ext cx="3549607" cy="117711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685" y="4615197"/>
            <a:ext cx="3097427" cy="146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9615" y="503730"/>
            <a:ext cx="8493105" cy="128089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требования организации по</a:t>
            </a:r>
            <a:b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обеспечению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4296" y="1645300"/>
            <a:ext cx="81772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Запись персональных данных клиентов в базу ООО «‎Профресурс»‎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Привязка адресов прописки клиентов на отдельной странице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Запись сведений об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ях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работающих с ООО «‎Профресурс»‎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базу данных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Привязка юридических адресов организаций на отдельной странице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Привязка слушателей курсов к группам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групп по курсам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новых курсов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 также привязка к ним учебных материалов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arenR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Привязка слушателей к организациям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где они работают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5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965" y="117987"/>
            <a:ext cx="8493105" cy="1280890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Схема созданной базы данных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06" y="660326"/>
            <a:ext cx="7950251" cy="613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5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0741" y="1522034"/>
            <a:ext cx="7250307" cy="5049848"/>
          </a:xfrm>
        </p:spPr>
        <p:txBody>
          <a:bodyPr>
            <a:normAutofit/>
          </a:bodyPr>
          <a:lstStyle/>
          <a:p>
            <a:pPr indent="-720000"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производственной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практики в ООО «Профресурс»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область деятельности организации и её основные функции. </a:t>
            </a:r>
          </a:p>
          <a:p>
            <a:pPr lvl="0" indent="-720000"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организации было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 создано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 на языке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фреймворке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СУБД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с учётом требований и особенностей организации ООО «Профресурс».</a:t>
            </a:r>
          </a:p>
        </p:txBody>
      </p:sp>
    </p:spTree>
    <p:extLst>
      <p:ext uri="{BB962C8B-B14F-4D97-AF65-F5344CB8AC3E}">
        <p14:creationId xmlns:p14="http://schemas.microsoft.com/office/powerpoint/2010/main" val="207699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408</TotalTime>
  <Words>500</Words>
  <Application>Microsoft Office PowerPoint</Application>
  <PresentationFormat>Экран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Cambria</vt:lpstr>
      <vt:lpstr>Century Gothic</vt:lpstr>
      <vt:lpstr>Times New Roman</vt:lpstr>
      <vt:lpstr>Wingdings 3</vt:lpstr>
      <vt:lpstr>Легкий дым</vt:lpstr>
      <vt:lpstr>Презентация к отчёту по практике   </vt:lpstr>
      <vt:lpstr>Введение </vt:lpstr>
      <vt:lpstr>Краткая информация о базе практики </vt:lpstr>
      <vt:lpstr>Анализ информационной системы компании</vt:lpstr>
      <vt:lpstr>Клиент-серверная модель  информационной системы</vt:lpstr>
      <vt:lpstr>Модернизация информационной системы</vt:lpstr>
      <vt:lpstr>Основные требования организации по программного обеспечению</vt:lpstr>
      <vt:lpstr>Схема созданной базы данных</vt:lpstr>
      <vt:lpstr>Заключение </vt:lpstr>
      <vt:lpstr>Презентация к отчёту по практике  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40</cp:revision>
  <dcterms:created xsi:type="dcterms:W3CDTF">2023-06-28T05:31:14Z</dcterms:created>
  <dcterms:modified xsi:type="dcterms:W3CDTF">2025-09-20T17:40:08Z</dcterms:modified>
</cp:coreProperties>
</file>