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75" d="100"/>
          <a:sy n="75" d="100"/>
        </p:scale>
        <p:origin x="53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F5B6F-DC65-4753-8C04-7BC1EA7A7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66614-CA6D-409F-ABDB-FBAAEB20F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5C968-438B-492C-AA95-2AAA9CF0C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26F1-0474-4012-BD02-FDDE97B6CBD8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DCB66-5FE7-43D3-A414-49717C930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E40B7-6499-4EF7-A6D6-93F798DA0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26E7-D4F0-4E0B-AB99-48DEB59BC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50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C00B3-DAAF-4560-A973-370D82C6F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2B256-30FA-440D-84A2-C68579B23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D9672-0549-4861-889F-DADCAEE74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26F1-0474-4012-BD02-FDDE97B6CBD8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E55D4-3747-4485-BAB2-94686C50D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656FE-754C-4B21-8721-5937694F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26E7-D4F0-4E0B-AB99-48DEB59BC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34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79C96F-376E-4652-9739-665B7E852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A4823-63CB-428C-8BDF-3A7924A23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32F86-77DD-4AC4-BEBC-ABD5BDCB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26F1-0474-4012-BD02-FDDE97B6CBD8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54E40-306A-4C21-A0E0-1A2593C4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FF0F8-7A49-4438-BC32-4ED847C5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26E7-D4F0-4E0B-AB99-48DEB59BC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26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823DF-7D1E-44F4-AFB8-2B82FF23E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6276D-111B-4123-9554-F5CCAE194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E562F-E6B0-47C1-A521-6076D23E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26F1-0474-4012-BD02-FDDE97B6CBD8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A5B2E-C498-4B97-B4B1-4F27B85C1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E95AC-4A31-446D-A15B-7BB9266B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26E7-D4F0-4E0B-AB99-48DEB59BC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783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FB63A-F4EF-4717-BCD7-AD59D833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A2E17-4B37-492E-A75C-91064DE96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37770-6FB0-46EE-BB9E-54C38EFA5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26F1-0474-4012-BD02-FDDE97B6CBD8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CA067-84B2-4523-BECF-47692EE0D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18493-7DCF-4989-AF18-D0E119F1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26E7-D4F0-4E0B-AB99-48DEB59BC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77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FE0CC-2591-43D4-8908-1B44620F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F26D7-6098-43A2-A7DC-8F696F259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A9F9B-C4B6-4CC3-BCEF-4027AA8C2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DB75E-4608-4A2A-A9BE-982CD28E1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26F1-0474-4012-BD02-FDDE97B6CBD8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A37E6-6DE5-4378-8DF8-485D795D6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D200E-008E-43E8-A2D5-8A73A160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26E7-D4F0-4E0B-AB99-48DEB59BC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13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129C6-8B89-4760-8880-7A6DE019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8650B-725B-485F-AFCE-455180A99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6AAE5-60D4-494A-A528-35B553552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690751-8806-47C2-827F-D655BF564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6982D0-E17A-42E2-B0EE-B8583970D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82DC9-6B1F-40D0-AB39-367016CE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26F1-0474-4012-BD02-FDDE97B6CBD8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FA66B3-1E04-483A-9EBA-540387B1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354F35-61FE-4D50-A4C9-D171846E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26E7-D4F0-4E0B-AB99-48DEB59BC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45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355E2-F1C7-4773-816A-2515292F7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BE2C05-8E2C-4080-9952-3C2430F20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26F1-0474-4012-BD02-FDDE97B6CBD8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781A5-95E4-4528-B001-25E4DE065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DE888-1F7E-4BC8-A545-698803E9A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26E7-D4F0-4E0B-AB99-48DEB59BC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14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D0EF74-5059-4C94-85D8-3D3C7902A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26F1-0474-4012-BD02-FDDE97B6CBD8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AB5260-1089-45B6-B71B-8A8A77BF2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1ECEF-D943-441F-99D3-98671A05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26E7-D4F0-4E0B-AB99-48DEB59BC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53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97D9-E136-4A64-AE64-B5365EBBC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788B5-872E-4F0B-878A-B4307C73F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01B01-7248-4514-B6CF-AA5447726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4EDC0-2712-4A67-84E9-4E4A9CD9E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26F1-0474-4012-BD02-FDDE97B6CBD8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C7DE0-4DEE-4FA2-B02B-64E8116E4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41863-4971-4C49-AFBE-3E1C8B10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26E7-D4F0-4E0B-AB99-48DEB59BC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47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508E2-3953-4B49-9D83-A9985A280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740DC5-B1CF-4600-BCA1-89FC50635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78E94-E571-49CA-90F5-64885E178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8A5FE-9D38-4011-93C6-BC662E4FC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26F1-0474-4012-BD02-FDDE97B6CBD8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A8129-D529-4BC7-95AD-0819544A0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B39D7-1AB3-441D-AE42-BC815296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26E7-D4F0-4E0B-AB99-48DEB59BC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536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AC34CE-C137-47E4-BD74-BBC6C11D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FA7B9-18F8-48EE-8CA1-723006C96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A546A-A7BD-4A6C-A964-F5430AA75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726F1-0474-4012-BD02-FDDE97B6CBD8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6C22D-D042-49EB-A64A-29E7A38F02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5F676-34CF-479F-B57D-B7FB3DCAD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626E7-D4F0-4E0B-AB99-48DEB59BC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127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61C61-5AE0-40F3-AA83-37FBF83B9C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Финальный проект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0986F-A86E-431A-BF52-9D428109E7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694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Финальный проект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Финальный проект</dc:title>
  <dc:creator>ASUS-LDA</dc:creator>
  <cp:lastModifiedBy>ASUS-LDA</cp:lastModifiedBy>
  <cp:revision>1</cp:revision>
  <dcterms:created xsi:type="dcterms:W3CDTF">2021-02-05T10:57:07Z</dcterms:created>
  <dcterms:modified xsi:type="dcterms:W3CDTF">2021-02-05T10:57:49Z</dcterms:modified>
</cp:coreProperties>
</file>