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embeddedFontLst>
    <p:embeddedFont>
      <p:font typeface="Century Gothic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-25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21725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1c1ba31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1c1ba31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51c1ba31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51c1ba31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9c0daa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9c0daa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9c0daa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9c0daa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c0daa9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c0daa9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49c0daa9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49c0daa9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03165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392170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616237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5921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627000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669979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057599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078329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5226407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83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350002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61055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446569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59360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89368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732890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825142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103357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05719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4588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Проект по WebServer</a:t>
            </a:r>
            <a:endParaRPr sz="3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dirty="0"/>
              <a:t>"</a:t>
            </a:r>
            <a:r>
              <a:rPr lang="ru-RU" sz="3800" dirty="0"/>
              <a:t>Игры и  приложения от программистов на «ЗМЕЙКЕ»</a:t>
            </a:r>
            <a:r>
              <a:rPr lang="en-US" sz="3800" dirty="0"/>
              <a:t>”</a:t>
            </a:r>
            <a:endParaRPr sz="38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828801" y="3083623"/>
            <a:ext cx="4782788" cy="66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Подготовил </a:t>
            </a:r>
            <a:r>
              <a:rPr lang="ru-RU" sz="1800" dirty="0"/>
              <a:t>ученик 9им класса Балахонский Дмитрий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246474" y="445025"/>
            <a:ext cx="55858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 работы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 dirty="0"/>
              <a:t>Разработать </a:t>
            </a:r>
            <a:r>
              <a:rPr lang="ru" sz="3000" dirty="0" smtClean="0"/>
              <a:t>сайт «компании»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005470" y="445025"/>
            <a:ext cx="58268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Задачи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" dirty="0"/>
              <a:t>Продумать основные классы и функции;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/>
              <a:t>Разработать пользовательский интерфейс;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/>
              <a:t>Реализовать основные классы и функции;</a:t>
            </a:r>
          </a:p>
          <a:p>
            <a:pPr marL="285750" indent="-285750">
              <a:spcBef>
                <a:spcPts val="1600"/>
              </a:spcBef>
            </a:pPr>
            <a:r>
              <a:rPr lang="ru-RU" dirty="0"/>
              <a:t>Отладить программу;</a:t>
            </a:r>
          </a:p>
          <a:p>
            <a:pPr marL="285750" indent="-285750">
              <a:spcBef>
                <a:spcPts val="1600"/>
              </a:spcBef>
            </a:pPr>
            <a:r>
              <a:rPr lang="ru-RU" dirty="0"/>
              <a:t>Написать пояснительную записку и подготовиться к защите проекта.</a:t>
            </a:r>
          </a:p>
          <a:p>
            <a:pPr marL="285750" indent="-285750">
              <a:spcBef>
                <a:spcPts val="1600"/>
              </a:spcBef>
            </a:pPr>
            <a:endParaRPr lang="ru" dirty="0"/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54326" y="445025"/>
            <a:ext cx="56779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Актуальность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На нашем сайте вы </a:t>
            </a:r>
            <a:r>
              <a:rPr lang="ru-RU" dirty="0" smtClean="0"/>
              <a:t>сможете</a:t>
            </a:r>
            <a:r>
              <a:rPr lang="en-US" dirty="0" smtClean="0"/>
              <a:t>: </a:t>
            </a:r>
          </a:p>
          <a:p>
            <a:pPr marL="285750" indent="-285750" algn="just">
              <a:spcAft>
                <a:spcPts val="1600"/>
              </a:spcAft>
            </a:pPr>
            <a:r>
              <a:rPr lang="ru-RU" dirty="0" smtClean="0"/>
              <a:t>увидеть </a:t>
            </a:r>
            <a:r>
              <a:rPr lang="ru-RU" dirty="0"/>
              <a:t>новости о недавно вышедших </a:t>
            </a:r>
            <a:r>
              <a:rPr lang="ru-RU" dirty="0" smtClean="0"/>
              <a:t>программах </a:t>
            </a:r>
            <a:r>
              <a:rPr lang="ru-RU" dirty="0"/>
              <a:t>и </a:t>
            </a:r>
            <a:r>
              <a:rPr lang="ru-RU" dirty="0" smtClean="0"/>
              <a:t>обновлениях</a:t>
            </a:r>
            <a:endParaRPr lang="en-US" dirty="0" smtClean="0"/>
          </a:p>
          <a:p>
            <a:pPr marL="285750" indent="-285750" algn="just">
              <a:spcAft>
                <a:spcPts val="1600"/>
              </a:spcAft>
            </a:pPr>
            <a:r>
              <a:rPr lang="ru-RU" dirty="0" smtClean="0"/>
              <a:t>скачать нами разработанные </a:t>
            </a:r>
            <a:r>
              <a:rPr lang="ru-RU" dirty="0"/>
              <a:t>программы и </a:t>
            </a:r>
            <a:r>
              <a:rPr lang="ru-RU" dirty="0" smtClean="0"/>
              <a:t>игры</a:t>
            </a:r>
            <a:endParaRPr lang="en-US" dirty="0" smtClean="0"/>
          </a:p>
          <a:p>
            <a:pPr marL="285750" indent="-285750" algn="just">
              <a:spcAft>
                <a:spcPts val="1600"/>
              </a:spcAft>
            </a:pPr>
            <a:r>
              <a:rPr lang="ru-RU" dirty="0" smtClean="0"/>
              <a:t>задать </a:t>
            </a:r>
            <a:r>
              <a:rPr lang="ru-RU" dirty="0"/>
              <a:t>вопрос </a:t>
            </a:r>
            <a:r>
              <a:rPr lang="ru-RU" dirty="0" smtClean="0"/>
              <a:t>администраторам сайта</a:t>
            </a:r>
          </a:p>
          <a:p>
            <a:pPr marL="285750" indent="-285750" algn="just">
              <a:spcAft>
                <a:spcPts val="1600"/>
              </a:spcAft>
            </a:pPr>
            <a:r>
              <a:rPr lang="ru-RU" dirty="0" smtClean="0"/>
              <a:t> </a:t>
            </a:r>
            <a:r>
              <a:rPr lang="ru-RU" dirty="0" smtClean="0"/>
              <a:t>оказать </a:t>
            </a:r>
            <a:r>
              <a:rPr lang="ru-RU" dirty="0" smtClean="0"/>
              <a:t>помощь </a:t>
            </a:r>
            <a:r>
              <a:rPr lang="ru-RU" dirty="0"/>
              <a:t>в разработке </a:t>
            </a:r>
            <a:r>
              <a:rPr lang="ru-RU" dirty="0" smtClean="0"/>
              <a:t>сайта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46638" y="461501"/>
            <a:ext cx="6697362" cy="941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Использованные </a:t>
            </a:r>
            <a:r>
              <a:rPr lang="ru" dirty="0" smtClean="0"/>
              <a:t>технологии</a:t>
            </a:r>
            <a:r>
              <a:rPr lang="en-US" dirty="0" smtClean="0"/>
              <a:t>, </a:t>
            </a:r>
            <a:r>
              <a:rPr lang="ru-RU" dirty="0" smtClean="0"/>
              <a:t>языки и библиотеки</a:t>
            </a: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699" y="138639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" dirty="0"/>
              <a:t>Объектно Ориентированное программирование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 smtClean="0"/>
              <a:t>HTML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ru" dirty="0"/>
              <a:t>CSS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-US" dirty="0" smtClean="0"/>
              <a:t>JS</a:t>
            </a:r>
            <a:endParaRPr lang="ru-RU" dirty="0" smtClean="0"/>
          </a:p>
          <a:p>
            <a:pPr marL="285750" indent="-285750">
              <a:spcBef>
                <a:spcPts val="1600"/>
              </a:spcBef>
            </a:pPr>
            <a:r>
              <a:rPr lang="en-US" dirty="0" smtClean="0"/>
              <a:t>Python 3</a:t>
            </a:r>
          </a:p>
          <a:p>
            <a:pPr marL="285750" indent="-285750">
              <a:spcBef>
                <a:spcPts val="1600"/>
              </a:spcBef>
            </a:pPr>
            <a:r>
              <a:rPr lang="en-US" dirty="0" err="1" smtClean="0"/>
              <a:t>Django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9330" y="247135"/>
            <a:ext cx="7217684" cy="7705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Сайт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"</a:t>
            </a:r>
            <a:r>
              <a:rPr lang="ru-RU" sz="3200" dirty="0"/>
              <a:t>Игры и  приложения от программистов на «ЗМЕЙКЕ»</a:t>
            </a:r>
            <a:r>
              <a:rPr lang="en-US" sz="3200" dirty="0"/>
              <a:t>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075D654-6186-45A5-B803-DD773E65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5" y="1559603"/>
            <a:ext cx="6418350" cy="341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1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Нами был создан сайт с удобным пользовательским интерфейсом. В дальнейшем мы хотим улучшить визуальную составляющую и развить дерево сайта.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0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87</TotalTime>
  <Words>128</Words>
  <Application>Microsoft Office PowerPoint</Application>
  <PresentationFormat>Экран (16:9)</PresentationFormat>
  <Paragraphs>30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Проект по WebServer "Игры и  приложения от программистов на «ЗМЕЙКЕ»”</vt:lpstr>
      <vt:lpstr>Цель работы </vt:lpstr>
      <vt:lpstr>Задачи</vt:lpstr>
      <vt:lpstr>Актуальность</vt:lpstr>
      <vt:lpstr>Использованные технологии, языки и библиотеки</vt:lpstr>
      <vt:lpstr>Сайт  "Игры и  приложения от программистов на «ЗМЕЙКЕ»”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WebServer 3DPrintingService_RussiaPenza </dc:title>
  <cp:lastModifiedBy>2011</cp:lastModifiedBy>
  <cp:revision>9</cp:revision>
  <dcterms:modified xsi:type="dcterms:W3CDTF">2019-03-27T11:59:57Z</dcterms:modified>
</cp:coreProperties>
</file>