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172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1c1ba3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1c1ba31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c1ba31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c1ba31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9c0daa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9c0daa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9c0daa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9c0daa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c0daa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c0daa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c0daa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9c0daa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0316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39217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61623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592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62700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669979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57599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78329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522640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83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350002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1055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44656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59360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89368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732890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825142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103357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05719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458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Проект по WebServer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dirty="0"/>
              <a:t>"</a:t>
            </a:r>
            <a:r>
              <a:rPr lang="ru-RU" sz="3800" dirty="0"/>
              <a:t>Игры и  приложения от программистов на «ЗМЕЙКЕ»</a:t>
            </a:r>
            <a:r>
              <a:rPr lang="en-US" sz="3800" dirty="0"/>
              <a:t>”</a:t>
            </a:r>
            <a:endParaRPr sz="3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828801" y="3083623"/>
            <a:ext cx="4782788" cy="66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Подготовил </a:t>
            </a:r>
            <a:r>
              <a:rPr lang="ru-RU" sz="1800" dirty="0"/>
              <a:t>ученик 9им класса Балахонский Дмитрий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246474" y="445025"/>
            <a:ext cx="5585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работы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/>
              <a:t>Разработать сайт интернет сервиса 3</a:t>
            </a:r>
            <a:r>
              <a:rPr lang="en-US" sz="3000" dirty="0"/>
              <a:t>D </a:t>
            </a:r>
            <a:r>
              <a:rPr lang="ru-RU" sz="3000" dirty="0"/>
              <a:t>печати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05470" y="445025"/>
            <a:ext cx="5826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Задачи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Продумать основные классы и функции;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Разработать пользовательский интерфейс;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Реализовать основные классы и функции;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Отладить программу;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Написать пояснительную записку и подготовиться к защите проекта.</a:t>
            </a:r>
          </a:p>
          <a:p>
            <a:pPr marL="285750" indent="-285750">
              <a:spcBef>
                <a:spcPts val="1600"/>
              </a:spcBef>
            </a:pPr>
            <a:endParaRPr lang="ru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54326" y="445025"/>
            <a:ext cx="56779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Актуальность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 нашем сайте вы сможете увидеть новости о недавно вышедших программ и обновлений, скачать наши программы и игры, задать вопрос поддержке и помочь в </a:t>
            </a:r>
            <a:r>
              <a:rPr lang="ru-RU"/>
              <a:t>разработке сайта.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324446" y="445025"/>
            <a:ext cx="5507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Использованные технологии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699" y="13863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Объектно Ориентированное программирование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Функциональное программирование 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Django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CSS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JS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Сайт </a:t>
            </a:r>
            <a:r>
              <a:rPr lang="en-US" sz="3200" dirty="0"/>
              <a:t>"</a:t>
            </a:r>
            <a:r>
              <a:rPr lang="ru-RU" sz="3200" dirty="0"/>
              <a:t>Игры и  приложения от программистов на «ЗМЕЙКЕ»</a:t>
            </a:r>
            <a:r>
              <a:rPr lang="en-US" sz="3200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75D654-6186-45A5-B803-DD773E65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5" y="1559603"/>
            <a:ext cx="6418350" cy="34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1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Нами был создан сайт с удобным пользовательским интерфейсом. В дальнейшем мы хотим улучшить визуальную составляющую и развить дерево сайта.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0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23</TotalTime>
  <Words>136</Words>
  <Application>Microsoft Office PowerPoint</Application>
  <PresentationFormat>Экран (16:9)</PresentationFormat>
  <Paragraphs>26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Проект по WebServer "Игры и  приложения от программистов на «ЗМЕЙКЕ»”</vt:lpstr>
      <vt:lpstr>Цель работы </vt:lpstr>
      <vt:lpstr>Задачи</vt:lpstr>
      <vt:lpstr>Актуальность</vt:lpstr>
      <vt:lpstr>Использованные технологии</vt:lpstr>
      <vt:lpstr>Сайт "Игры и  приложения от программистов на «ЗМЕЙКЕ»”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WebServer 3DPrintingService_RussiaPenza </dc:title>
  <cp:lastModifiedBy>Балахонский Дмитрий</cp:lastModifiedBy>
  <cp:revision>5</cp:revision>
  <dcterms:modified xsi:type="dcterms:W3CDTF">2019-03-27T10:24:54Z</dcterms:modified>
</cp:coreProperties>
</file>