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5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START.ba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Универсальный калькулятор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53444"/>
          </a:xfrm>
        </p:spPr>
        <p:txBody>
          <a:bodyPr>
            <a:normAutofit/>
          </a:bodyPr>
          <a:lstStyle/>
          <a:p>
            <a:r>
              <a:rPr lang="ru-RU" dirty="0" smtClean="0"/>
              <a:t>Проект подготовили ученики 9 им класса </a:t>
            </a:r>
          </a:p>
          <a:p>
            <a:r>
              <a:rPr lang="ru-RU" dirty="0" smtClean="0"/>
              <a:t>Балахонский Дмитрий и</a:t>
            </a:r>
          </a:p>
          <a:p>
            <a:r>
              <a:rPr lang="ru-RU" dirty="0" err="1" smtClean="0"/>
              <a:t>Космынин</a:t>
            </a:r>
            <a:r>
              <a:rPr lang="ru-RU" dirty="0" smtClean="0"/>
              <a:t>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78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Актуальность нашего проекта состоит в том что на данный момент на просторах интернета нет калькуляторов способных считать в 36-ти системах исчисления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12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Калькулятор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63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Просмотреть данные по вопросу</a:t>
            </a:r>
          </a:p>
          <a:p>
            <a:r>
              <a:rPr lang="ru-RU" dirty="0"/>
              <a:t>Написать функцию </a:t>
            </a:r>
            <a:r>
              <a:rPr lang="en-US" dirty="0"/>
              <a:t>SOCC</a:t>
            </a:r>
          </a:p>
          <a:p>
            <a:r>
              <a:rPr lang="ru-RU" dirty="0"/>
              <a:t>Написать код калькулятора и конвертеров</a:t>
            </a:r>
          </a:p>
          <a:p>
            <a:r>
              <a:rPr lang="ru-RU" dirty="0"/>
              <a:t>Создать дизайн калькулятора и конвертеров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99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Написали класс </a:t>
            </a:r>
            <a:r>
              <a:rPr lang="en-US" dirty="0" smtClean="0"/>
              <a:t>SOCC</a:t>
            </a:r>
          </a:p>
          <a:p>
            <a:r>
              <a:rPr lang="ru-RU" dirty="0" smtClean="0"/>
              <a:t>Создали дизайны</a:t>
            </a:r>
          </a:p>
          <a:p>
            <a:r>
              <a:rPr lang="ru-RU" dirty="0" smtClean="0"/>
              <a:t>Написали сам калькулятор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869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5376672" y="566928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Calc.py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Сам калькулятор)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376672" y="3322320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COSS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786128" y="1950720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Конвектор масс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4320540" y="1944624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Конвектор длины </a:t>
            </a:r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6854952" y="1944624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Конвектор скорости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162288" y="1944624"/>
            <a:ext cx="1655064" cy="89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Конвектор Систем исчисления</a:t>
            </a:r>
          </a:p>
        </p:txBody>
      </p:sp>
      <p:cxnSp>
        <p:nvCxnSpPr>
          <p:cNvPr id="34" name="Прямая со стрелкой 33"/>
          <p:cNvCxnSpPr>
            <a:stCxn id="28" idx="2"/>
            <a:endCxn id="30" idx="0"/>
          </p:cNvCxnSpPr>
          <p:nvPr/>
        </p:nvCxnSpPr>
        <p:spPr>
          <a:xfrm flipH="1">
            <a:off x="2613660" y="1463040"/>
            <a:ext cx="3590544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2"/>
            <a:endCxn id="31" idx="0"/>
          </p:cNvCxnSpPr>
          <p:nvPr/>
        </p:nvCxnSpPr>
        <p:spPr>
          <a:xfrm flipH="1">
            <a:off x="5148072" y="1463040"/>
            <a:ext cx="1056132" cy="48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8" idx="2"/>
            <a:endCxn id="32" idx="0"/>
          </p:cNvCxnSpPr>
          <p:nvPr/>
        </p:nvCxnSpPr>
        <p:spPr>
          <a:xfrm>
            <a:off x="6204204" y="1463040"/>
            <a:ext cx="1478280" cy="48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28" idx="2"/>
            <a:endCxn id="33" idx="0"/>
          </p:cNvCxnSpPr>
          <p:nvPr/>
        </p:nvCxnSpPr>
        <p:spPr>
          <a:xfrm>
            <a:off x="6204204" y="1463040"/>
            <a:ext cx="3785616" cy="48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8" idx="2"/>
            <a:endCxn id="29" idx="0"/>
          </p:cNvCxnSpPr>
          <p:nvPr/>
        </p:nvCxnSpPr>
        <p:spPr>
          <a:xfrm>
            <a:off x="6204204" y="1463040"/>
            <a:ext cx="0" cy="185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3" idx="2"/>
            <a:endCxn id="29" idx="0"/>
          </p:cNvCxnSpPr>
          <p:nvPr/>
        </p:nvCxnSpPr>
        <p:spPr>
          <a:xfrm flipH="1">
            <a:off x="6204204" y="2840736"/>
            <a:ext cx="3785616" cy="48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8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результате работы мы разработали </a:t>
            </a:r>
            <a:r>
              <a:rPr lang="ru-RU" dirty="0" smtClean="0">
                <a:hlinkClick r:id="rId2" action="ppaction://hlinkfile"/>
              </a:rPr>
              <a:t>калькулятор</a:t>
            </a:r>
            <a:r>
              <a:rPr lang="ru-RU" dirty="0" smtClean="0"/>
              <a:t> который сейчас продемонстрируем.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3282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115</TotalTime>
  <Words>92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Универсальный калькулятор </vt:lpstr>
      <vt:lpstr>Актуальность</vt:lpstr>
      <vt:lpstr>Цель</vt:lpstr>
      <vt:lpstr>Задача</vt:lpstr>
      <vt:lpstr>Ход работы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Универсальный калькулятор</dc:title>
  <dc:creator>Балахонский Дмитрий</dc:creator>
  <cp:lastModifiedBy>Балахонский Дмитрий</cp:lastModifiedBy>
  <cp:revision>7</cp:revision>
  <dcterms:created xsi:type="dcterms:W3CDTF">2019-01-19T05:11:48Z</dcterms:created>
  <dcterms:modified xsi:type="dcterms:W3CDTF">2019-01-19T07:07:32Z</dcterms:modified>
</cp:coreProperties>
</file>