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ART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Универсальный калькулятор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3444"/>
          </a:xfrm>
        </p:spPr>
        <p:txBody>
          <a:bodyPr>
            <a:normAutofit/>
          </a:bodyPr>
          <a:lstStyle/>
          <a:p>
            <a:r>
              <a:rPr lang="ru-RU" dirty="0"/>
              <a:t>Проект подготовили ученики 9 им класса </a:t>
            </a:r>
          </a:p>
          <a:p>
            <a:r>
              <a:rPr lang="ru-RU" dirty="0"/>
              <a:t>Балахонский Дмитрий и</a:t>
            </a:r>
          </a:p>
          <a:p>
            <a:r>
              <a:rPr lang="ru-RU" dirty="0" err="1"/>
              <a:t>Космынин</a:t>
            </a:r>
            <a:r>
              <a:rPr lang="ru-RU" dirty="0"/>
              <a:t> Даниил</a:t>
            </a:r>
          </a:p>
        </p:txBody>
      </p:sp>
    </p:spTree>
    <p:extLst>
      <p:ext uri="{BB962C8B-B14F-4D97-AF65-F5344CB8AC3E}">
        <p14:creationId xmlns:p14="http://schemas.microsoft.com/office/powerpoint/2010/main" val="28257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нашего проекта состоит в том что на данный момент на просторах интернета нет калькуляторов способных считать в 36-ти системах исчисления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9101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Калькулятор</a:t>
            </a:r>
          </a:p>
        </p:txBody>
      </p:sp>
    </p:spTree>
    <p:extLst>
      <p:ext uri="{BB962C8B-B14F-4D97-AF65-F5344CB8AC3E}">
        <p14:creationId xmlns:p14="http://schemas.microsoft.com/office/powerpoint/2010/main" val="5006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Просмотреть данные по вопросу</a:t>
            </a:r>
          </a:p>
          <a:p>
            <a:r>
              <a:rPr lang="ru-RU" dirty="0"/>
              <a:t>Написать функцию </a:t>
            </a:r>
            <a:r>
              <a:rPr lang="en-US" dirty="0"/>
              <a:t>SOCC</a:t>
            </a:r>
          </a:p>
          <a:p>
            <a:r>
              <a:rPr lang="ru-RU" dirty="0"/>
              <a:t>Написать код калькулятора и конвертеров</a:t>
            </a:r>
          </a:p>
          <a:p>
            <a:r>
              <a:rPr lang="ru-RU" dirty="0"/>
              <a:t>Создать дизайн калькулятора и конвертеров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9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Написали класс </a:t>
            </a:r>
            <a:r>
              <a:rPr lang="en-US" dirty="0"/>
              <a:t>SOCC</a:t>
            </a:r>
          </a:p>
          <a:p>
            <a:r>
              <a:rPr lang="ru-RU" dirty="0"/>
              <a:t>Создали дизайны</a:t>
            </a:r>
          </a:p>
          <a:p>
            <a:r>
              <a:rPr lang="ru-RU" dirty="0"/>
              <a:t>Написали сам калькулятор</a:t>
            </a:r>
          </a:p>
        </p:txBody>
      </p:sp>
    </p:spTree>
    <p:extLst>
      <p:ext uri="{BB962C8B-B14F-4D97-AF65-F5344CB8AC3E}">
        <p14:creationId xmlns:p14="http://schemas.microsoft.com/office/powerpoint/2010/main" val="218869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5376672" y="566928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Calc.py</a:t>
            </a:r>
          </a:p>
          <a:p>
            <a:pPr algn="ctr"/>
            <a:r>
              <a:rPr lang="en-US" dirty="0"/>
              <a:t>(</a:t>
            </a:r>
            <a:r>
              <a:rPr lang="ru-RU" dirty="0"/>
              <a:t>Сам калькулятор)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376672" y="3322320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SOCC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86128" y="1950720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масс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320540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длины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854952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скорости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162288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Систем исчисления</a:t>
            </a:r>
          </a:p>
        </p:txBody>
      </p:sp>
      <p:cxnSp>
        <p:nvCxnSpPr>
          <p:cNvPr id="34" name="Прямая со стрелкой 33"/>
          <p:cNvCxnSpPr>
            <a:stCxn id="28" idx="2"/>
            <a:endCxn id="30" idx="0"/>
          </p:cNvCxnSpPr>
          <p:nvPr/>
        </p:nvCxnSpPr>
        <p:spPr>
          <a:xfrm flipH="1">
            <a:off x="2613660" y="1463040"/>
            <a:ext cx="3590544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2"/>
            <a:endCxn id="31" idx="0"/>
          </p:cNvCxnSpPr>
          <p:nvPr/>
        </p:nvCxnSpPr>
        <p:spPr>
          <a:xfrm flipH="1">
            <a:off x="5148072" y="1463040"/>
            <a:ext cx="1056132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>
            <a:off x="6204204" y="1463040"/>
            <a:ext cx="1478280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3" idx="0"/>
          </p:cNvCxnSpPr>
          <p:nvPr/>
        </p:nvCxnSpPr>
        <p:spPr>
          <a:xfrm>
            <a:off x="6204204" y="1463040"/>
            <a:ext cx="3785616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>
            <a:off x="6204204" y="1463040"/>
            <a:ext cx="0" cy="18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3" idx="2"/>
            <a:endCxn id="29" idx="0"/>
          </p:cNvCxnSpPr>
          <p:nvPr/>
        </p:nvCxnSpPr>
        <p:spPr>
          <a:xfrm flipH="1">
            <a:off x="6204204" y="2840736"/>
            <a:ext cx="3785616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работы мы разработали </a:t>
            </a:r>
            <a:r>
              <a:rPr lang="ru-RU" dirty="0">
                <a:hlinkClick r:id="rId2" action="ppaction://hlinkfile"/>
              </a:rPr>
              <a:t>калькулятор</a:t>
            </a:r>
            <a:r>
              <a:rPr lang="ru-RU" dirty="0"/>
              <a:t> который сейчас продемонстрируем.</a:t>
            </a:r>
          </a:p>
        </p:txBody>
      </p:sp>
    </p:spTree>
    <p:extLst>
      <p:ext uri="{BB962C8B-B14F-4D97-AF65-F5344CB8AC3E}">
        <p14:creationId xmlns:p14="http://schemas.microsoft.com/office/powerpoint/2010/main" val="543328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115</TotalTime>
  <Words>94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Универсальный калькулятор </vt:lpstr>
      <vt:lpstr>Актуальность</vt:lpstr>
      <vt:lpstr>Цель</vt:lpstr>
      <vt:lpstr>Задача</vt:lpstr>
      <vt:lpstr>Ход работы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Балахонский Дмитрий</dc:creator>
  <cp:lastModifiedBy>foxy1437@yandex.ru</cp:lastModifiedBy>
  <cp:revision>8</cp:revision>
  <dcterms:created xsi:type="dcterms:W3CDTF">2019-01-19T05:11:48Z</dcterms:created>
  <dcterms:modified xsi:type="dcterms:W3CDTF">2019-01-26T17:14:38Z</dcterms:modified>
</cp:coreProperties>
</file>