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a563a6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a563a6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7a563a6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7a563a6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7a563a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7a563a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7a563a6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7a563a6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7a563a6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7a563a6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PyGame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Визуальная Новелла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 ученики 9-им класса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Балахонский Дмитрий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Космынин Даниил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C1F3E-A623-469A-A40D-A134B5C7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14C006-E086-4038-BB26-FA55D1C19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Визуальная новелла – жанр компьютерных игр, подвид текстового квеста, в котором зрителю демонстрируется история при помощи вывода на экран текста, статичных изображений, а также звукового или музыкального сопровождения.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20399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827F9-1B38-40BA-81E6-680B1EF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03FCD-C625-486D-8F7E-DC39D2790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Отличием НАШЕЙ игры будет неуникальный сюжет, взятый из известного аниме «Сердцу хочется кричать» и разветвлённый, для того чтобы игрок имел возможность ощутить иллюзию контроля над протагонистом и ситуацией.</a:t>
            </a:r>
          </a:p>
          <a:p>
            <a:pPr marL="1460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73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Цель:</a:t>
            </a: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Написать Визуальную новеллу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Задачи:</a:t>
            </a:r>
            <a:endParaRPr dirty="0"/>
          </a:p>
          <a:p>
            <a:pPr lvl="0"/>
            <a:r>
              <a:rPr lang="ru-RU" dirty="0"/>
              <a:t>Составить алгоритм действий;</a:t>
            </a:r>
          </a:p>
          <a:p>
            <a:pPr lvl="0"/>
            <a:r>
              <a:rPr lang="ru-RU" dirty="0"/>
              <a:t>Написать сценарий, определить точки разветвления, набросать дерево сюжета;</a:t>
            </a:r>
          </a:p>
          <a:p>
            <a:pPr lvl="0"/>
            <a:r>
              <a:rPr lang="ru-RU" dirty="0"/>
              <a:t>Найти различные способы реализации дерева сюжета;</a:t>
            </a:r>
          </a:p>
          <a:p>
            <a:pPr lvl="0"/>
            <a:r>
              <a:rPr lang="ru-RU" dirty="0"/>
              <a:t>Разработать игру;</a:t>
            </a:r>
          </a:p>
          <a:p>
            <a:r>
              <a:rPr lang="ru-RU" dirty="0"/>
              <a:t>Составить пояснительную записку и презентацию.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Постановка задачи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Создание  просто</a:t>
            </a:r>
            <a:r>
              <a:rPr lang="ru-RU" dirty="0" err="1"/>
              <a:t>го</a:t>
            </a:r>
            <a:r>
              <a:rPr lang="ru" dirty="0"/>
              <a:t> интерфейс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Составление алгоритма проекта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Написание и отладка программы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Визуальная новелла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50" y="1334775"/>
            <a:ext cx="6003101" cy="33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77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ctypes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pyautogui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6249776" y="1258550"/>
            <a:ext cx="1617300" cy="60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Menu</a:t>
            </a:r>
            <a:endParaRPr dirty="0"/>
          </a:p>
        </p:txBody>
      </p:sp>
      <p:sp>
        <p:nvSpPr>
          <p:cNvPr id="166" name="Google Shape;166;p18"/>
          <p:cNvSpPr/>
          <p:nvPr/>
        </p:nvSpPr>
        <p:spPr>
          <a:xfrm>
            <a:off x="1464376" y="1258550"/>
            <a:ext cx="1165200" cy="60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</a:t>
            </a:r>
            <a:endParaRPr/>
          </a:p>
        </p:txBody>
      </p:sp>
      <p:cxnSp>
        <p:nvCxnSpPr>
          <p:cNvPr id="167" name="Google Shape;167;p18"/>
          <p:cNvCxnSpPr>
            <a:stCxn id="165" idx="1"/>
            <a:endCxn id="166" idx="3"/>
          </p:cNvCxnSpPr>
          <p:nvPr/>
        </p:nvCxnSpPr>
        <p:spPr>
          <a:xfrm rot="10800000">
            <a:off x="2629676" y="1559900"/>
            <a:ext cx="362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8"/>
          <p:cNvSpPr/>
          <p:nvPr/>
        </p:nvSpPr>
        <p:spPr>
          <a:xfrm>
            <a:off x="482464" y="2418600"/>
            <a:ext cx="1165200" cy="60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501401" y="3322650"/>
            <a:ext cx="1165200" cy="56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88776" y="4173875"/>
            <a:ext cx="1165200" cy="5625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beautifull_write</a:t>
            </a:r>
            <a:endParaRPr sz="1100" dirty="0">
              <a:solidFill>
                <a:srgbClr val="FFC66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095726" y="2760150"/>
            <a:ext cx="1165200" cy="56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load_image</a:t>
            </a:r>
            <a:endParaRPr sz="1100">
              <a:solidFill>
                <a:srgbClr val="FFC66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Google Shape;176;p18"/>
          <p:cNvCxnSpPr>
            <a:stCxn id="165" idx="2"/>
            <a:endCxn id="171" idx="0"/>
          </p:cNvCxnSpPr>
          <p:nvPr/>
        </p:nvCxnSpPr>
        <p:spPr>
          <a:xfrm flipH="1">
            <a:off x="4678326" y="1861250"/>
            <a:ext cx="2380100" cy="8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57631C-D4F2-4FA4-B040-8FF324858DB7}"/>
              </a:ext>
            </a:extLst>
          </p:cNvPr>
          <p:cNvSpPr/>
          <p:nvPr/>
        </p:nvSpPr>
        <p:spPr>
          <a:xfrm>
            <a:off x="7702626" y="2296912"/>
            <a:ext cx="1165200" cy="549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AF419D9-A251-47B9-82C8-069CD51E5BB9}"/>
              </a:ext>
            </a:extLst>
          </p:cNvPr>
          <p:cNvSpPr/>
          <p:nvPr/>
        </p:nvSpPr>
        <p:spPr>
          <a:xfrm>
            <a:off x="7702626" y="3158187"/>
            <a:ext cx="1165200" cy="561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C6F5B3C-B945-437F-B1B9-628491A6D0B0}"/>
              </a:ext>
            </a:extLst>
          </p:cNvPr>
          <p:cNvCxnSpPr>
            <a:stCxn id="166" idx="2"/>
            <a:endCxn id="170" idx="3"/>
          </p:cNvCxnSpPr>
          <p:nvPr/>
        </p:nvCxnSpPr>
        <p:spPr>
          <a:xfrm flipH="1">
            <a:off x="1653976" y="1861250"/>
            <a:ext cx="393000" cy="259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D4DA5A-E225-469D-9F14-0E0403760708}"/>
              </a:ext>
            </a:extLst>
          </p:cNvPr>
          <p:cNvCxnSpPr>
            <a:stCxn id="166" idx="2"/>
            <a:endCxn id="169" idx="3"/>
          </p:cNvCxnSpPr>
          <p:nvPr/>
        </p:nvCxnSpPr>
        <p:spPr>
          <a:xfrm flipH="1">
            <a:off x="1666601" y="1861250"/>
            <a:ext cx="380375" cy="17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EFFABA5-2617-4A6A-B34B-F0A4020FC12B}"/>
              </a:ext>
            </a:extLst>
          </p:cNvPr>
          <p:cNvCxnSpPr>
            <a:stCxn id="166" idx="2"/>
            <a:endCxn id="168" idx="3"/>
          </p:cNvCxnSpPr>
          <p:nvPr/>
        </p:nvCxnSpPr>
        <p:spPr>
          <a:xfrm flipH="1">
            <a:off x="1647664" y="1861250"/>
            <a:ext cx="399312" cy="85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64F1A75-005B-484E-B7B6-71112C43CA43}"/>
              </a:ext>
            </a:extLst>
          </p:cNvPr>
          <p:cNvCxnSpPr>
            <a:stCxn id="165" idx="2"/>
            <a:endCxn id="2" idx="1"/>
          </p:cNvCxnSpPr>
          <p:nvPr/>
        </p:nvCxnSpPr>
        <p:spPr>
          <a:xfrm>
            <a:off x="7058426" y="1861250"/>
            <a:ext cx="644200" cy="71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854A583-61B9-43D1-8F84-A0BF46EDC440}"/>
              </a:ext>
            </a:extLst>
          </p:cNvPr>
          <p:cNvCxnSpPr>
            <a:stCxn id="165" idx="2"/>
            <a:endCxn id="7" idx="1"/>
          </p:cNvCxnSpPr>
          <p:nvPr/>
        </p:nvCxnSpPr>
        <p:spPr>
          <a:xfrm>
            <a:off x="7058426" y="1861250"/>
            <a:ext cx="644200" cy="157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AA26266-FCAA-4380-9CA5-375693BBF7D1}"/>
              </a:ext>
            </a:extLst>
          </p:cNvPr>
          <p:cNvCxnSpPr>
            <a:stCxn id="166" idx="2"/>
            <a:endCxn id="171" idx="0"/>
          </p:cNvCxnSpPr>
          <p:nvPr/>
        </p:nvCxnSpPr>
        <p:spPr>
          <a:xfrm>
            <a:off x="2046976" y="1861250"/>
            <a:ext cx="2631350" cy="89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AAABE301-F6BF-4E67-B42A-86B8A4C4867F}"/>
              </a:ext>
            </a:extLst>
          </p:cNvPr>
          <p:cNvCxnSpPr>
            <a:stCxn id="2" idx="1"/>
            <a:endCxn id="171" idx="3"/>
          </p:cNvCxnSpPr>
          <p:nvPr/>
        </p:nvCxnSpPr>
        <p:spPr>
          <a:xfrm flipH="1">
            <a:off x="5260926" y="2571750"/>
            <a:ext cx="2441700" cy="46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F9CBDA2D-271A-4DE1-A416-C5995779D4E9}"/>
              </a:ext>
            </a:extLst>
          </p:cNvPr>
          <p:cNvCxnSpPr>
            <a:stCxn id="7" idx="1"/>
            <a:endCxn id="171" idx="3"/>
          </p:cNvCxnSpPr>
          <p:nvPr/>
        </p:nvCxnSpPr>
        <p:spPr>
          <a:xfrm flipH="1" flipV="1">
            <a:off x="5260926" y="3041400"/>
            <a:ext cx="2441700" cy="39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: скругленные углы 162">
            <a:extLst>
              <a:ext uri="{FF2B5EF4-FFF2-40B4-BE49-F238E27FC236}">
                <a16:creationId xmlns:a16="http://schemas.microsoft.com/office/drawing/2014/main" id="{C50ADA9D-64C3-4430-A4BF-F14B2D4B964B}"/>
              </a:ext>
            </a:extLst>
          </p:cNvPr>
          <p:cNvSpPr/>
          <p:nvPr/>
        </p:nvSpPr>
        <p:spPr>
          <a:xfrm>
            <a:off x="6419631" y="59693"/>
            <a:ext cx="1282995" cy="46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Start.bat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9D8E5335-4EC6-441C-A98D-DC78422B08E2}"/>
              </a:ext>
            </a:extLst>
          </p:cNvPr>
          <p:cNvCxnSpPr>
            <a:stCxn id="163" idx="2"/>
            <a:endCxn id="165" idx="0"/>
          </p:cNvCxnSpPr>
          <p:nvPr/>
        </p:nvCxnSpPr>
        <p:spPr>
          <a:xfrm flipH="1">
            <a:off x="7058426" y="527665"/>
            <a:ext cx="2703" cy="73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CE302CFA-E38A-46A4-A0C9-DADDE5B36B88}"/>
              </a:ext>
            </a:extLst>
          </p:cNvPr>
          <p:cNvSpPr/>
          <p:nvPr/>
        </p:nvSpPr>
        <p:spPr>
          <a:xfrm>
            <a:off x="1" y="-54540"/>
            <a:ext cx="58735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Структура кода.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Office PowerPoint</Application>
  <PresentationFormat>Экран (16:9)</PresentationFormat>
  <Paragraphs>41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Courier New</vt:lpstr>
      <vt:lpstr>Lato</vt:lpstr>
      <vt:lpstr>Montserrat</vt:lpstr>
      <vt:lpstr>Arial</vt:lpstr>
      <vt:lpstr>Focus</vt:lpstr>
      <vt:lpstr>Проект PyGame Визуальная Новелла</vt:lpstr>
      <vt:lpstr>Презентация PowerPoint</vt:lpstr>
      <vt:lpstr>Актуальность</vt:lpstr>
      <vt:lpstr>Цели и задачи</vt:lpstr>
      <vt:lpstr>Этапы работы</vt:lpstr>
      <vt:lpstr>Визуальная новелла</vt:lpstr>
      <vt:lpstr>Используемые библиотеки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Визуальная Новелла</dc:title>
  <cp:lastModifiedBy>Балахонский Дмитрий</cp:lastModifiedBy>
  <cp:revision>4</cp:revision>
  <dcterms:modified xsi:type="dcterms:W3CDTF">2019-03-17T08:02:20Z</dcterms:modified>
</cp:coreProperties>
</file>