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EBA13A7-4236-48AF-965A-D2B57E07EB0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mailto:alexander.belugin@outlook.com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Вопросы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Нужен ли вам в вашем проекте менеджер?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Должен ли он разбираться в DS?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Должен ли он получать больше вас?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 вы бы хотели стать менеджером?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Будете ли вы менеджером через 10 лет?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Хороший с точки зрения руководства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Донесение информации, прозрачность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Наличие плана и его статуса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Даже в простых проектах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Поэтому не надо посылать менеджера ;)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связи со всеми стейкхолдерами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Обоснованность решений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Источник выводов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Фиксация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Хороший с точки зрения сотрудников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просит ерунды, не тратит время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Помогает с бытовыми проблемами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Помогает с формальностями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Слушает и учитывает мнение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Всё вместе и есть коммуникация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Контакты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Александр Белугин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alexander.belugin@outlook.com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Потребность в менеджменте (области знаний)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Понимание потребности в менеджере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Отличие плохого и хорошего менеджера, перспектив компании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 сами станете менеджерами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Руководитель формально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Синьор, тимлид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Самоменеджмент, делаем для себя, а не для кого-то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DS-проекты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Посложнее разобраться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Небольшие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Высокая степень риска (что такое риск?)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Правильно ли мы поняли задачу?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Решается ли задача?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каким качеством?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Какими инструментами?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Высокая квалификация команды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Виды менеджеров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путать с менеджерами по продажам и т.д.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Просто менеджер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Топ-менеджер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Продакт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Ресурсный / линейный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Проектный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ресурсный менеджер делает?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Обучение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Профессиональное развитие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Новые области знаний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Мотивация, вплоть до смены проекта, команды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Хорошие отношения внутри команды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Защита от формальностей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менеджер проектов делает?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Понимает, закрепляет, доносит цели проекта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Сроки, формальные и реальные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Техническое задание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Отвечает за “бюджет”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Следит за изменениями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Реализация второстепенных артефактов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Документация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Тесты (нужны ли тесты в DS-проектах?)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 чем менеджер знает?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Бизнес, стратегический и корпоративный менеджмент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Практики управления проектами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Мотивация, работа с людьми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Документация, отчетность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Бухгалтерия и юриспруденция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Управленческий учет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Маркетинг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Техническая сторона вопроса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Хороший или плохой?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Понимание своей роли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Ответственность!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Брать ответственность за ошибки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Ответственность за условия работы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Ответственность за “непроизводственные” вопросы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Ответственность за развитие (но не полагайтесь на это)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Ответственность других за слова, сроки, качество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Разделение полномочий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Источники власти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6" name="Table 2"/>
          <p:cNvGraphicFramePr/>
          <p:nvPr/>
        </p:nvGraphicFramePr>
        <p:xfrm>
          <a:off x="504000" y="1769040"/>
          <a:ext cx="9071280" cy="2360880"/>
        </p:xfrm>
        <a:graphic>
          <a:graphicData uri="http://schemas.openxmlformats.org/drawingml/2006/table">
            <a:tbl>
              <a:tblPr/>
              <a:tblGrid>
                <a:gridCol w="4535640"/>
                <a:gridCol w="453600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Личностная основа</a:t>
                      </a:r>
                      <a:endParaRPr b="1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Организационная основа</a:t>
                      </a:r>
                      <a:endParaRPr b="1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Экспертная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Собственность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Информация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Право решать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Пример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Право вознаграждать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Харизма, общение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Ресурсы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Желание власти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Связи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Неформальное право на власть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2016-09-18T17:18:29Z</dcterms:created>
  <dc:creator/>
  <dc:description/>
  <dc:language>en-US</dc:language>
  <cp:lastModifiedBy/>
  <dcterms:modified xsi:type="dcterms:W3CDTF">2016-09-18T21:05:55Z</dcterms:modified>
  <cp:revision>22</cp:revision>
  <dc:subject/>
  <dc:title/>
</cp:coreProperties>
</file>