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1" r:id="rId6"/>
    <p:sldId id="259" r:id="rId7"/>
    <p:sldId id="260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08.02.2019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3356992"/>
            <a:ext cx="7776864" cy="1470025"/>
          </a:xfrm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Alien Invasion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31640" y="4797152"/>
            <a:ext cx="6400800" cy="1752600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1026" name="Picture 2" descr="F:\alieninvasion\images\main_menu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620688"/>
            <a:ext cx="3114267" cy="295855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Идея проекта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Реализация </a:t>
            </a:r>
            <a:r>
              <a:rPr lang="ru-RU" dirty="0" smtClean="0">
                <a:solidFill>
                  <a:schemeClr val="bg1"/>
                </a:solidFill>
              </a:rPr>
              <a:t>игры жанра </a:t>
            </a:r>
            <a:r>
              <a:rPr lang="en-US" dirty="0" smtClean="0">
                <a:solidFill>
                  <a:schemeClr val="bg1"/>
                </a:solidFill>
              </a:rPr>
              <a:t>a</a:t>
            </a:r>
            <a:r>
              <a:rPr lang="en-US" dirty="0" smtClean="0">
                <a:solidFill>
                  <a:schemeClr val="bg1"/>
                </a:solidFill>
              </a:rPr>
              <a:t>lien invasion.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Файловая система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Dialogs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Images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Sounds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AlienInvasionLauncher.py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GameObjects.py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main.py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tutorial.py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configuration.py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game_settings.txt, score.txt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Шаблоны </a:t>
            </a:r>
            <a:r>
              <a:rPr lang="en-US" dirty="0" err="1" smtClean="0">
                <a:solidFill>
                  <a:schemeClr val="bg1"/>
                </a:solidFill>
              </a:rPr>
              <a:t>PyQt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Архитектура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6" name="Прямая со стрелкой 5"/>
          <p:cNvCxnSpPr>
            <a:stCxn id="10" idx="2"/>
            <a:endCxn id="14" idx="0"/>
          </p:cNvCxnSpPr>
          <p:nvPr/>
        </p:nvCxnSpPr>
        <p:spPr>
          <a:xfrm flipH="1">
            <a:off x="2267744" y="1926124"/>
            <a:ext cx="1224136" cy="1646892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95736" y="1556792"/>
            <a:ext cx="25922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GameObject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187624" y="3573016"/>
            <a:ext cx="216024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NeutralObject</a:t>
            </a:r>
            <a:endParaRPr lang="ru-RU" dirty="0"/>
          </a:p>
        </p:txBody>
      </p:sp>
      <p:cxnSp>
        <p:nvCxnSpPr>
          <p:cNvPr id="16" name="Прямая со стрелкой 15"/>
          <p:cNvCxnSpPr>
            <a:stCxn id="14" idx="2"/>
            <a:endCxn id="23" idx="0"/>
          </p:cNvCxnSpPr>
          <p:nvPr/>
        </p:nvCxnSpPr>
        <p:spPr>
          <a:xfrm flipH="1">
            <a:off x="1061864" y="3942348"/>
            <a:ext cx="1205880" cy="1430868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14" idx="2"/>
            <a:endCxn id="24" idx="0"/>
          </p:cNvCxnSpPr>
          <p:nvPr/>
        </p:nvCxnSpPr>
        <p:spPr>
          <a:xfrm>
            <a:off x="2267744" y="3942348"/>
            <a:ext cx="1368152" cy="1430868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10" idx="2"/>
            <a:endCxn id="31" idx="1"/>
          </p:cNvCxnSpPr>
          <p:nvPr/>
        </p:nvCxnSpPr>
        <p:spPr>
          <a:xfrm>
            <a:off x="3491880" y="1926124"/>
            <a:ext cx="2520280" cy="391398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0" y="5373216"/>
            <a:ext cx="212372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Earth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2699792" y="5373216"/>
            <a:ext cx="18722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Meteor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5364088" y="4653136"/>
            <a:ext cx="25922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Bullet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6012160" y="2132856"/>
            <a:ext cx="25922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Hero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4932040" y="3573016"/>
            <a:ext cx="25922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SpaceEnemy</a:t>
            </a:r>
            <a:endParaRPr lang="ru-RU" dirty="0"/>
          </a:p>
        </p:txBody>
      </p:sp>
      <p:cxnSp>
        <p:nvCxnSpPr>
          <p:cNvPr id="36" name="Прямая со стрелкой 35"/>
          <p:cNvCxnSpPr>
            <a:stCxn id="10" idx="2"/>
            <a:endCxn id="35" idx="0"/>
          </p:cNvCxnSpPr>
          <p:nvPr/>
        </p:nvCxnSpPr>
        <p:spPr>
          <a:xfrm>
            <a:off x="3491880" y="1926124"/>
            <a:ext cx="2736304" cy="1646892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364088" y="5229200"/>
            <a:ext cx="25922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Particles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Архитектура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Также в проекте реализованы функции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  <a:r>
              <a:rPr lang="en-US" dirty="0" err="1" smtClean="0">
                <a:solidFill>
                  <a:schemeClr val="bg1"/>
                </a:solidFill>
              </a:rPr>
              <a:t>calculate_angle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print_text</a:t>
            </a:r>
            <a:r>
              <a:rPr lang="en-US" dirty="0" smtClean="0">
                <a:solidFill>
                  <a:schemeClr val="bg1"/>
                </a:solidFill>
              </a:rPr>
              <a:t>, destruction, lose.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Основные объекты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2996952"/>
            <a:ext cx="6048672" cy="720080"/>
          </a:xfrm>
        </p:spPr>
        <p:txBody>
          <a:bodyPr>
            <a:normAutofit fontScale="77500" lnSpcReduction="20000"/>
          </a:bodyPr>
          <a:lstStyle/>
          <a:p>
            <a:pPr algn="ctr">
              <a:buNone/>
            </a:pPr>
            <a:r>
              <a:rPr lang="ru-RU" dirty="0" smtClean="0">
                <a:solidFill>
                  <a:schemeClr val="bg1"/>
                </a:solidFill>
              </a:rPr>
              <a:t>Главный герой, должен защищать землю – 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2050" name="Picture 2" descr="F:\alieninvasion\images\spaceshi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2240" y="2780928"/>
            <a:ext cx="1025946" cy="1025946"/>
          </a:xfrm>
          <a:prstGeom prst="rect">
            <a:avLst/>
          </a:prstGeom>
          <a:noFill/>
        </p:spPr>
      </p:pic>
      <p:sp>
        <p:nvSpPr>
          <p:cNvPr id="6" name="Содержимое 2"/>
          <p:cNvSpPr txBox="1">
            <a:spLocks/>
          </p:cNvSpPr>
          <p:nvPr/>
        </p:nvSpPr>
        <p:spPr>
          <a:xfrm>
            <a:off x="323528" y="4365104"/>
            <a:ext cx="6120680" cy="720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Его враги,</a:t>
            </a:r>
            <a:r>
              <a:rPr kumimoji="0" lang="ru-RU" sz="32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пытаются уничтожить землю 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 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1" name="Picture 3" descr="F:\alieninvasion\images\enemy_spaceshi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0232" y="4293096"/>
            <a:ext cx="635000" cy="520700"/>
          </a:xfrm>
          <a:prstGeom prst="rect">
            <a:avLst/>
          </a:prstGeom>
          <a:noFill/>
        </p:spPr>
      </p:pic>
      <p:pic>
        <p:nvPicPr>
          <p:cNvPr id="2052" name="Picture 4" descr="F:\alieninvasion\images\Planet.png"/>
          <p:cNvPicPr>
            <a:picLocks noChangeAspect="1" noChangeArrowheads="1"/>
          </p:cNvPicPr>
          <p:nvPr/>
        </p:nvPicPr>
        <p:blipFill>
          <a:blip r:embed="rId4" cstate="print"/>
          <a:srcRect r="79147" b="78278"/>
          <a:stretch>
            <a:fillRect/>
          </a:stretch>
        </p:blipFill>
        <p:spPr bwMode="auto">
          <a:xfrm>
            <a:off x="6516216" y="1340768"/>
            <a:ext cx="1296144" cy="1080120"/>
          </a:xfrm>
          <a:prstGeom prst="rect">
            <a:avLst/>
          </a:prstGeom>
          <a:noFill/>
        </p:spPr>
      </p:pic>
      <p:sp>
        <p:nvSpPr>
          <p:cNvPr id="9" name="Содержимое 2"/>
          <p:cNvSpPr txBox="1">
            <a:spLocks/>
          </p:cNvSpPr>
          <p:nvPr/>
        </p:nvSpPr>
        <p:spPr>
          <a:xfrm>
            <a:off x="395536" y="1700808"/>
            <a:ext cx="6120680" cy="720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Земля,</a:t>
            </a:r>
            <a:r>
              <a:rPr kumimoji="0" lang="ru-RU" sz="32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нельзя допустить её уничтожение 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 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3" name="Picture 5" descr="F:\alieninvasion\images\meteo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16216" y="5157192"/>
            <a:ext cx="1257300" cy="1193800"/>
          </a:xfrm>
          <a:prstGeom prst="rect">
            <a:avLst/>
          </a:prstGeom>
          <a:noFill/>
        </p:spPr>
      </p:pic>
      <p:sp>
        <p:nvSpPr>
          <p:cNvPr id="11" name="Содержимое 2"/>
          <p:cNvSpPr txBox="1">
            <a:spLocks/>
          </p:cNvSpPr>
          <p:nvPr/>
        </p:nvSpPr>
        <p:spPr>
          <a:xfrm>
            <a:off x="0" y="5373216"/>
            <a:ext cx="6408712" cy="720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3200" noProof="0" dirty="0" smtClean="0">
                <a:solidFill>
                  <a:schemeClr val="bg1"/>
                </a:solidFill>
              </a:rPr>
              <a:t>Астероид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ru-RU" sz="32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ru-RU" sz="3200" dirty="0" smtClean="0">
                <a:solidFill>
                  <a:schemeClr val="bg1"/>
                </a:solidFill>
              </a:rPr>
              <a:t>может иногда пролетать на высоком уровне сложности 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 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Технологии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В проекте использовались библиотеки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  <a:r>
              <a:rPr lang="en-US" dirty="0" err="1" smtClean="0">
                <a:solidFill>
                  <a:schemeClr val="bg1"/>
                </a:solidFill>
              </a:rPr>
              <a:t>pygame</a:t>
            </a:r>
            <a:r>
              <a:rPr lang="en-US" dirty="0" smtClean="0">
                <a:solidFill>
                  <a:schemeClr val="bg1"/>
                </a:solidFill>
              </a:rPr>
              <a:t>, PyQt5 + sys, random, </a:t>
            </a:r>
            <a:r>
              <a:rPr lang="en-US" dirty="0" err="1" smtClean="0">
                <a:solidFill>
                  <a:schemeClr val="bg1"/>
                </a:solidFill>
              </a:rPr>
              <a:t>numpy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ctypes</a:t>
            </a:r>
            <a:r>
              <a:rPr lang="en-US" dirty="0" smtClean="0">
                <a:solidFill>
                  <a:schemeClr val="bg1"/>
                </a:solidFill>
              </a:rPr>
              <a:t>, time.</a:t>
            </a:r>
            <a:endParaRPr lang="ru-RU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Вывод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Проект нуждается в доработке, в него можно добавить компанию или </a:t>
            </a:r>
            <a:r>
              <a:rPr lang="ru-RU" dirty="0" err="1" smtClean="0">
                <a:solidFill>
                  <a:schemeClr val="bg1"/>
                </a:solidFill>
              </a:rPr>
              <a:t>мультиплеер</a:t>
            </a:r>
            <a:r>
              <a:rPr lang="ru-RU" dirty="0" smtClean="0">
                <a:solidFill>
                  <a:schemeClr val="bg1"/>
                </a:solidFill>
              </a:rPr>
              <a:t> и другие режимы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121</Words>
  <Application>Microsoft Office PowerPoint</Application>
  <PresentationFormat>Экран (4:3)</PresentationFormat>
  <Paragraphs>34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Alien Invasion</vt:lpstr>
      <vt:lpstr>Идея проекта:</vt:lpstr>
      <vt:lpstr>Файловая система:</vt:lpstr>
      <vt:lpstr>Архитектура</vt:lpstr>
      <vt:lpstr>Архитектура</vt:lpstr>
      <vt:lpstr>Основные объекты</vt:lpstr>
      <vt:lpstr>Технологии</vt:lpstr>
      <vt:lpstr>Вывод: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Alien Invasion</dc:title>
  <dc:creator>User</dc:creator>
  <cp:lastModifiedBy>User</cp:lastModifiedBy>
  <cp:revision>12</cp:revision>
  <dcterms:created xsi:type="dcterms:W3CDTF">2019-02-07T12:32:38Z</dcterms:created>
  <dcterms:modified xsi:type="dcterms:W3CDTF">2019-02-08T13:44:01Z</dcterms:modified>
</cp:coreProperties>
</file>