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3399FF"/>
    <a:srgbClr val="66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66">
            <a:alpha val="6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643050"/>
            <a:ext cx="7772400" cy="2214577"/>
          </a:xfrm>
        </p:spPr>
        <p:txBody>
          <a:bodyPr>
            <a:normAutofit/>
          </a:bodyPr>
          <a:lstStyle/>
          <a:p>
            <a:r>
              <a:rPr lang="en-US" sz="8000" dirty="0" smtClean="0">
                <a:latin typeface="Angsana New" pitchFamily="18" charset="-34"/>
                <a:cs typeface="Angsana New" pitchFamily="18" charset="-34"/>
              </a:rPr>
              <a:t>English easy</a:t>
            </a:r>
            <a:endParaRPr lang="ru-RU" sz="8000" dirty="0">
              <a:cs typeface="Angsana New" pitchFamily="18" charset="-34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72132" y="4572008"/>
            <a:ext cx="2857520" cy="1752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dirty="0" smtClean="0">
                <a:solidFill>
                  <a:schemeClr val="tx1"/>
                </a:solidFill>
              </a:rPr>
              <a:t>Подготовил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Мелихов Дмитрий Александрович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/>
          <a:lstStyle/>
          <a:p>
            <a:r>
              <a:rPr lang="ru-RU" dirty="0" smtClean="0"/>
              <a:t>Идея </a:t>
            </a:r>
            <a:r>
              <a:rPr lang="ru-RU" dirty="0" smtClean="0"/>
              <a:t>проекта: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268799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Создать сайт для изучения английского </a:t>
            </a:r>
            <a:r>
              <a:rPr lang="ru-RU" dirty="0" smtClean="0"/>
              <a:t>языка с </a:t>
            </a:r>
            <a:r>
              <a:rPr lang="ru-RU" dirty="0" smtClean="0"/>
              <a:t>помощью тестов.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	Сайт создан при помощи </a:t>
            </a:r>
            <a:r>
              <a:rPr lang="ru-RU" dirty="0" err="1" smtClean="0"/>
              <a:t>микро-фреймворка</a:t>
            </a:r>
            <a:r>
              <a:rPr lang="ru-RU" dirty="0" smtClean="0"/>
              <a:t> </a:t>
            </a:r>
            <a:r>
              <a:rPr lang="en-US" b="1" dirty="0" smtClean="0"/>
              <a:t>Flask</a:t>
            </a:r>
            <a:r>
              <a:rPr lang="en-US" dirty="0" smtClean="0"/>
              <a:t> </a:t>
            </a:r>
            <a:r>
              <a:rPr lang="ru-RU" dirty="0" smtClean="0"/>
              <a:t>с использованием </a:t>
            </a:r>
            <a:r>
              <a:rPr lang="en-US" b="1" dirty="0" err="1" smtClean="0"/>
              <a:t>SQLAlchemy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b="1" dirty="0" smtClean="0"/>
              <a:t>Файловая система</a:t>
            </a:r>
            <a:r>
              <a:rPr lang="en-US" dirty="0" smtClean="0"/>
              <a:t>: templates (</a:t>
            </a:r>
            <a:r>
              <a:rPr lang="ru-RU" dirty="0" smtClean="0"/>
              <a:t>директория с шаблонами</a:t>
            </a:r>
            <a:r>
              <a:rPr lang="en-US" dirty="0" smtClean="0"/>
              <a:t>), config.py, EnglishEazy.py, forms.py, models.py, test.py, </a:t>
            </a:r>
            <a:r>
              <a:rPr lang="en-US" dirty="0" err="1" smtClean="0"/>
              <a:t>users.db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b="1" dirty="0" smtClean="0"/>
              <a:t>Созданы</a:t>
            </a:r>
            <a:r>
              <a:rPr lang="en-US" dirty="0" smtClean="0"/>
              <a:t>:</a:t>
            </a:r>
          </a:p>
          <a:p>
            <a:r>
              <a:rPr lang="ru-RU" dirty="0" smtClean="0"/>
              <a:t> </a:t>
            </a:r>
            <a:r>
              <a:rPr lang="ru-RU" i="1" dirty="0" smtClean="0"/>
              <a:t>лэндинг</a:t>
            </a:r>
            <a:r>
              <a:rPr lang="ru-RU" dirty="0" smtClean="0"/>
              <a:t> для презентации </a:t>
            </a:r>
            <a:r>
              <a:rPr lang="ru-RU" dirty="0" smtClean="0"/>
              <a:t>сайта незарегистрированным пользователям</a:t>
            </a:r>
            <a:r>
              <a:rPr lang="en-US" dirty="0" smtClean="0"/>
              <a:t>;</a:t>
            </a:r>
          </a:p>
          <a:p>
            <a:r>
              <a:rPr lang="ru-RU" i="1" dirty="0" smtClean="0"/>
              <a:t>система</a:t>
            </a:r>
            <a:r>
              <a:rPr lang="ru-RU" dirty="0" smtClean="0"/>
              <a:t> </a:t>
            </a:r>
            <a:r>
              <a:rPr lang="ru-RU" dirty="0" smtClean="0"/>
              <a:t>для учителя и </a:t>
            </a:r>
            <a:r>
              <a:rPr lang="ru-RU" dirty="0" smtClean="0"/>
              <a:t>учеников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ru-RU" i="1" dirty="0" smtClean="0"/>
              <a:t>панель администратора</a:t>
            </a:r>
            <a:r>
              <a:rPr lang="en-US" i="1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Ученик: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ru-RU" dirty="0" smtClean="0"/>
              <a:t>может размещать </a:t>
            </a:r>
            <a:r>
              <a:rPr lang="ru-RU" dirty="0" smtClean="0"/>
              <a:t>информацию о </a:t>
            </a:r>
            <a:r>
              <a:rPr lang="ru-RU" dirty="0" smtClean="0"/>
              <a:t>себе и своих достижениях;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м</a:t>
            </a:r>
            <a:r>
              <a:rPr lang="ru-RU" dirty="0" smtClean="0"/>
              <a:t>ожет проходить </a:t>
            </a:r>
            <a:r>
              <a:rPr lang="ru-RU" dirty="0" smtClean="0"/>
              <a:t>тесты по выбранной </a:t>
            </a:r>
            <a:r>
              <a:rPr lang="ru-RU" dirty="0" smtClean="0"/>
              <a:t>теме;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м</a:t>
            </a:r>
            <a:r>
              <a:rPr lang="ru-RU" dirty="0" smtClean="0"/>
              <a:t>ожет просмотреть методические материалы </a:t>
            </a:r>
            <a:r>
              <a:rPr lang="ru-RU" dirty="0" smtClean="0"/>
              <a:t>в свободном </a:t>
            </a:r>
            <a:r>
              <a:rPr lang="ru-RU" dirty="0" smtClean="0"/>
              <a:t>режиме;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не имеет доступа </a:t>
            </a:r>
            <a:r>
              <a:rPr lang="ru-RU" dirty="0" smtClean="0"/>
              <a:t>к </a:t>
            </a:r>
            <a:r>
              <a:rPr lang="ru-RU" dirty="0" smtClean="0"/>
              <a:t>редактору тестов.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Учитель: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ru-RU" dirty="0" smtClean="0"/>
              <a:t>может </a:t>
            </a:r>
            <a:r>
              <a:rPr lang="ru-RU" dirty="0" smtClean="0"/>
              <a:t>создавать и редактировать вопросы с помощью</a:t>
            </a:r>
            <a:r>
              <a:rPr lang="en-US" dirty="0" smtClean="0"/>
              <a:t> </a:t>
            </a:r>
            <a:r>
              <a:rPr lang="ru-RU" dirty="0" smtClean="0"/>
              <a:t>вкладки «</a:t>
            </a:r>
            <a:r>
              <a:rPr lang="en-US" b="1" dirty="0" smtClean="0"/>
              <a:t>Test Editor</a:t>
            </a:r>
            <a:r>
              <a:rPr lang="ru-RU" dirty="0" smtClean="0"/>
              <a:t>»;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отличительной особенностью профиля является подпись </a:t>
            </a:r>
            <a:r>
              <a:rPr lang="ru-RU" dirty="0" smtClean="0"/>
              <a:t>«</a:t>
            </a:r>
            <a:r>
              <a:rPr lang="en-US" i="1" dirty="0" smtClean="0"/>
              <a:t>teacher</a:t>
            </a:r>
            <a:r>
              <a:rPr lang="ru-RU" i="1" dirty="0" smtClean="0"/>
              <a:t>» </a:t>
            </a:r>
            <a:r>
              <a:rPr lang="ru-RU" dirty="0" smtClean="0"/>
              <a:t>перед логином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Администратор: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07209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ru-RU" dirty="0" smtClean="0"/>
              <a:t>имеет </a:t>
            </a:r>
            <a:r>
              <a:rPr lang="ru-RU" dirty="0" smtClean="0"/>
              <a:t>в своём распоряжении базу данных с информацией о </a:t>
            </a:r>
            <a:r>
              <a:rPr lang="ru-RU" dirty="0" smtClean="0"/>
              <a:t>пользователях;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может добавлять, </a:t>
            </a:r>
            <a:r>
              <a:rPr lang="ru-RU" dirty="0" smtClean="0"/>
              <a:t>удалять </a:t>
            </a:r>
            <a:r>
              <a:rPr lang="ru-RU" dirty="0" smtClean="0"/>
              <a:t>и менять </a:t>
            </a:r>
            <a:r>
              <a:rPr lang="ru-RU" dirty="0" smtClean="0"/>
              <a:t>информацию о </a:t>
            </a:r>
            <a:r>
              <a:rPr lang="ru-RU" dirty="0" smtClean="0"/>
              <a:t>пользователях;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может дать зарегистрированному пользователю статус учителя 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не </a:t>
            </a:r>
            <a:r>
              <a:rPr lang="ru-RU" dirty="0" smtClean="0"/>
              <a:t>может проходить </a:t>
            </a:r>
            <a:r>
              <a:rPr lang="ru-RU" dirty="0" smtClean="0"/>
              <a:t>тесты;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/>
              <a:t>в целях безопасности логин </a:t>
            </a:r>
            <a:r>
              <a:rPr lang="ru-RU" dirty="0" smtClean="0"/>
              <a:t>и пароль для администратора </a:t>
            </a:r>
            <a:r>
              <a:rPr lang="ru-RU" dirty="0" smtClean="0"/>
              <a:t>размещен </a:t>
            </a:r>
            <a:r>
              <a:rPr lang="ru-RU" dirty="0" smtClean="0"/>
              <a:t>в отдельном </a:t>
            </a:r>
            <a:r>
              <a:rPr lang="ru-RU" dirty="0" smtClean="0"/>
              <a:t>файле, а не в базе данных.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Посредством АР</a:t>
            </a:r>
            <a:r>
              <a:rPr lang="en-US" dirty="0" smtClean="0"/>
              <a:t>I</a:t>
            </a:r>
            <a:r>
              <a:rPr lang="ru-RU" dirty="0" smtClean="0"/>
              <a:t> можно </a:t>
            </a:r>
            <a:r>
              <a:rPr lang="ru-RU" dirty="0" smtClean="0"/>
              <a:t>запросить информацию </a:t>
            </a:r>
            <a:r>
              <a:rPr lang="ru-RU" dirty="0" smtClean="0"/>
              <a:t>о пользователе </a:t>
            </a:r>
            <a:r>
              <a:rPr lang="ru-RU" dirty="0" smtClean="0"/>
              <a:t>по его </a:t>
            </a:r>
            <a:r>
              <a:rPr lang="en-US" dirty="0" smtClean="0"/>
              <a:t>id, </a:t>
            </a:r>
            <a:r>
              <a:rPr lang="ru-RU" dirty="0" smtClean="0"/>
              <a:t>просмотреть всех пользователей,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запросить </a:t>
            </a:r>
            <a:r>
              <a:rPr lang="ru-RU" dirty="0" smtClean="0"/>
              <a:t>тесты по </a:t>
            </a:r>
            <a:r>
              <a:rPr lang="en-US" dirty="0" smtClean="0"/>
              <a:t>id </a:t>
            </a:r>
            <a:r>
              <a:rPr lang="ru-RU" dirty="0" smtClean="0"/>
              <a:t>или по теме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ru-RU" dirty="0" smtClean="0"/>
              <a:t>в названии темы нужно использовать «_» вместо </a:t>
            </a:r>
            <a:r>
              <a:rPr lang="ru-RU" dirty="0" smtClean="0"/>
              <a:t>пробела и сохранять регистр букв).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	Проект предоставляет платформу для изучения Английского языка.</a:t>
            </a:r>
            <a:r>
              <a:rPr lang="ru-RU" dirty="0" smtClean="0"/>
              <a:t>	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Однако, сайт нуждается:</a:t>
            </a:r>
          </a:p>
          <a:p>
            <a:r>
              <a:rPr lang="ru-RU" dirty="0" smtClean="0"/>
              <a:t>в доработке дизайна;</a:t>
            </a:r>
          </a:p>
          <a:p>
            <a:r>
              <a:rPr lang="ru-RU" dirty="0" smtClean="0"/>
              <a:t>расширении возможностей </a:t>
            </a:r>
            <a:r>
              <a:rPr lang="ru-RU" dirty="0" smtClean="0"/>
              <a:t>администратора</a:t>
            </a:r>
            <a:r>
              <a:rPr lang="en-US" dirty="0" smtClean="0"/>
              <a:t>; </a:t>
            </a:r>
            <a:endParaRPr lang="ru-RU" dirty="0" smtClean="0"/>
          </a:p>
          <a:p>
            <a:r>
              <a:rPr lang="ru-RU" dirty="0" smtClean="0"/>
              <a:t>более широкой </a:t>
            </a:r>
            <a:r>
              <a:rPr lang="ru-RU" dirty="0" err="1" smtClean="0"/>
              <a:t>кастомизации</a:t>
            </a:r>
            <a:r>
              <a:rPr lang="ru-RU" dirty="0" smtClean="0"/>
              <a:t> профиля;</a:t>
            </a:r>
          </a:p>
          <a:p>
            <a:r>
              <a:rPr lang="ru-RU" dirty="0" smtClean="0"/>
              <a:t>р</a:t>
            </a:r>
            <a:r>
              <a:rPr lang="ru-RU" dirty="0" smtClean="0"/>
              <a:t>асширении методической базы проекта.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125</Words>
  <PresentationFormat>Экран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English easy</vt:lpstr>
      <vt:lpstr>Идея проекта:</vt:lpstr>
      <vt:lpstr>Реализация</vt:lpstr>
      <vt:lpstr>Ученик:</vt:lpstr>
      <vt:lpstr>Учитель:</vt:lpstr>
      <vt:lpstr>Администратор:</vt:lpstr>
      <vt:lpstr>Реализация API</vt:lpstr>
      <vt:lpstr>Вывод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easy</dc:title>
  <dc:creator>Пользователь</dc:creator>
  <cp:lastModifiedBy>Пользователь</cp:lastModifiedBy>
  <cp:revision>24</cp:revision>
  <dcterms:created xsi:type="dcterms:W3CDTF">2019-03-08T13:06:29Z</dcterms:created>
  <dcterms:modified xsi:type="dcterms:W3CDTF">2019-03-11T19:45:54Z</dcterms:modified>
</cp:coreProperties>
</file>