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e472447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e472447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1e3051bc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1e3051bc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e3051bc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e3051bc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e3051bc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1e3051bc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e3051bc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1e3051bc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e472447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1e47244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e3051bc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e3051bc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rgbClr val="45818E"/>
                </a:solidFill>
              </a:rPr>
              <a:t>SIBUR CHALLENGE </a:t>
            </a:r>
            <a:r>
              <a:rPr lang="ru" sz="3700">
                <a:solidFill>
                  <a:srgbClr val="45818E"/>
                </a:solidFill>
              </a:rPr>
              <a:t>2020</a:t>
            </a:r>
            <a:endParaRPr sz="37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5818E"/>
                </a:solidFill>
              </a:rPr>
              <a:t>прогноз состава сырья</a:t>
            </a:r>
            <a:endParaRPr sz="25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5818E"/>
                </a:solidFill>
              </a:rPr>
              <a:t>5 место</a:t>
            </a:r>
            <a:endParaRPr sz="2500">
              <a:solidFill>
                <a:srgbClr val="45818E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4075775"/>
            <a:ext cx="2491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Владимиров Дмитрий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4372775"/>
            <a:ext cx="2079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г. Москва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9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5818E"/>
                </a:solidFill>
              </a:rPr>
              <a:t>План рассказа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514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Фильтрация данных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Определение времени движения сырья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Модель прогнозирования сдвига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Сдвиг признаков и корректировка прогноза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Идеи по улучшению результата</a:t>
            </a:r>
            <a:endParaRPr sz="15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564850" y="59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5818E"/>
                </a:solidFill>
              </a:rPr>
              <a:t>Фильтрация выбросов</a:t>
            </a:r>
            <a:endParaRPr sz="2500">
              <a:solidFill>
                <a:srgbClr val="45818E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9396" r="7595" t="0"/>
          <a:stretch/>
        </p:blipFill>
        <p:spPr>
          <a:xfrm>
            <a:off x="2582900" y="1434338"/>
            <a:ext cx="6349799" cy="14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9863" r="8888" t="0"/>
          <a:stretch/>
        </p:blipFill>
        <p:spPr>
          <a:xfrm>
            <a:off x="2634700" y="2990550"/>
            <a:ext cx="6246202" cy="15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1400" y="1487600"/>
            <a:ext cx="25458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Вычисляем 25%(q25), 75%(q75) 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перцентили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на тренировочной части по каждому параметру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Считаем МКР как q75-q25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Если значение параметра выходит за диапазон 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q25 - 3*МКР ;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q75+3*МКР), то заменяем на np.nan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Заполняем пропуски последним “корректным” значением</a:t>
            </a:r>
            <a:endParaRPr sz="1300">
              <a:solidFill>
                <a:srgbClr val="4C5D6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57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5818E"/>
                </a:solidFill>
              </a:rPr>
              <a:t>Определение оптимального сдвига</a:t>
            </a:r>
            <a:endParaRPr sz="24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91875" y="2272175"/>
            <a:ext cx="31233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Варианты поиска сдвига: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“на глаз”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ru"/>
              <a:t> </a:t>
            </a:r>
            <a:r>
              <a:rPr lang="ru"/>
              <a:t>быстро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 не очень точно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анализ корреляций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ru"/>
              <a:t> </a:t>
            </a:r>
            <a:r>
              <a:rPr lang="ru"/>
              <a:t>точно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 требует подготовки данных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861125" y="4071400"/>
            <a:ext cx="27975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Оптимальный сдвиг ≈ 195 точек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9612" r="8648" t="0"/>
          <a:stretch/>
        </p:blipFill>
        <p:spPr>
          <a:xfrm>
            <a:off x="681525" y="1278350"/>
            <a:ext cx="7688700" cy="8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-1679" l="-1395" r="7117" t="8872"/>
          <a:stretch/>
        </p:blipFill>
        <p:spPr>
          <a:xfrm>
            <a:off x="3422700" y="2326825"/>
            <a:ext cx="4995449" cy="25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55450" y="57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5818E"/>
                </a:solidFill>
              </a:rPr>
              <a:t>Построение модели прогнозирования сдвига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4397" l="0" r="7002" t="0"/>
          <a:stretch/>
        </p:blipFill>
        <p:spPr>
          <a:xfrm>
            <a:off x="4823575" y="2168300"/>
            <a:ext cx="3909276" cy="26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225725" y="1287725"/>
            <a:ext cx="8697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Б</a:t>
            </a: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ерем подмножество из 200 последовательных наблюдений для точки А, и сдвигаем относительно аналогичного параметра для точки В, пока не найдем наилучший сдвиг.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Считаем средний расход для точки В за последние 400 наблюдений для найденного сдвига.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Повторяем процедуру для других подмножеств рядов и остальных параметров.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На результате строим линейную регрессию.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2625" l="5191" r="7257" t="8980"/>
          <a:stretch/>
        </p:blipFill>
        <p:spPr>
          <a:xfrm>
            <a:off x="869875" y="2442250"/>
            <a:ext cx="3909274" cy="23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57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5818E"/>
                </a:solidFill>
              </a:rPr>
              <a:t>Сдвиг признаков и корректировка прогноза</a:t>
            </a:r>
            <a:endParaRPr sz="2400">
              <a:solidFill>
                <a:srgbClr val="45818E"/>
              </a:solidFill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63025" y="1205250"/>
            <a:ext cx="77517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R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Расчет среднего B_rate за скользящим окном с шириной 200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R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Прогнозируем наилучший сдвиг и берем признаки “из прошлого”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R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Обучаем линейные модели на признаках со сдвигом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725" y="2139289"/>
            <a:ext cx="4427624" cy="28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261000"/>
            <a:ext cx="2896900" cy="25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6720100" y="1373688"/>
            <a:ext cx="1816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Public LB   1.5710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Privat LB    2.6863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7650" y="55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5818E"/>
                </a:solidFill>
              </a:rPr>
              <a:t>Что еще можно было попробовать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727650" y="1486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Провести покомпонентную оптимизацию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Передавать в модели все имеющиеся признаки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Передавать в качестве фичей область, вокруг наилучшего сдвига</a:t>
            </a:r>
            <a:endParaRPr sz="1600"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7650" y="60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45818E"/>
                </a:solidFill>
              </a:rPr>
              <a:t>Q&amp;A</a:t>
            </a:r>
            <a:endParaRPr sz="2700">
              <a:solidFill>
                <a:srgbClr val="45818E"/>
              </a:solidFill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7650" y="1389400"/>
            <a:ext cx="76887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Если у вас остались вопросы, готов ответить в: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   </a:t>
            </a:r>
            <a:r>
              <a:rPr lang="ru" sz="1500"/>
              <a:t>DmitryVl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          </a:t>
            </a:r>
            <a:r>
              <a:rPr lang="ru" sz="1500"/>
              <a:t>  vladimirov.dm513@yandex.ru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25" y="1871325"/>
            <a:ext cx="313830" cy="3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500" y="2382300"/>
            <a:ext cx="346875" cy="2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730300" y="3437000"/>
            <a:ext cx="6200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Код и презентация будут доступны на github </a:t>
            </a:r>
            <a:r>
              <a:rPr lang="ru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025" y="3896525"/>
            <a:ext cx="346875" cy="3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1161575" y="38965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https://github.com/Dmitry513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