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5" autoAdjust="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17C809-AA56-4C4E-BB0D-1AB72BE602C8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22062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809-AA56-4C4E-BB0D-1AB72BE602C8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90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809-AA56-4C4E-BB0D-1AB72BE602C8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12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809-AA56-4C4E-BB0D-1AB72BE602C8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34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17C809-AA56-4C4E-BB0D-1AB72BE602C8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01130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809-AA56-4C4E-BB0D-1AB72BE602C8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72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809-AA56-4C4E-BB0D-1AB72BE602C8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27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809-AA56-4C4E-BB0D-1AB72BE602C8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91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809-AA56-4C4E-BB0D-1AB72BE602C8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79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17C809-AA56-4C4E-BB0D-1AB72BE602C8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7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17C809-AA56-4C4E-BB0D-1AB72BE602C8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47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B17C809-AA56-4C4E-BB0D-1AB72BE602C8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0A6C30C-43CF-4C0A-A31A-8F04B05FD3D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161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F8C15-7D93-493D-B987-4900A9176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470" y="1788454"/>
            <a:ext cx="9634330" cy="2098226"/>
          </a:xfrm>
        </p:spPr>
        <p:txBody>
          <a:bodyPr/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 проекта: 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2400" dirty="0"/>
              <a:t>Чат-Бот для </a:t>
            </a:r>
            <a:r>
              <a:rPr lang="ru-RU" sz="2400" dirty="0" err="1"/>
              <a:t>вк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611D02-DFD9-4DA0-B1B0-2FC1EB211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3754159"/>
            <a:ext cx="6490084" cy="1086237"/>
          </a:xfrm>
        </p:spPr>
        <p:txBody>
          <a:bodyPr/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 проекта: Голован Дмитрий Сергеевич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16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8AF85-17A2-4597-8C98-22A2EEBE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1939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игры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2A7C2C-35EF-469D-98A5-55BDC3FC8310}"/>
              </a:ext>
            </a:extLst>
          </p:cNvPr>
          <p:cNvSpPr txBox="1"/>
          <p:nvPr/>
        </p:nvSpPr>
        <p:spPr>
          <a:xfrm>
            <a:off x="5525538" y="2633955"/>
            <a:ext cx="60945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Чат-бот — программа, которая общается с пользователем по определенным командам. Чат-боты помогают автоматизировать рутину: отвечают на стандартные вопросы, рассказывают о скидках, рассчитывают стоимость услуг и так далее. Когда пользователь начинает диалог с чат-ботом, программа отправляет в ответ заранее заданные сообщения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</a:t>
            </a:r>
            <a:endParaRPr lang="ru-RU" sz="2400" dirty="0"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915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73A06-3644-4432-9247-9FF8BB73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6"/>
            <a:ext cx="9601200" cy="970722"/>
          </a:xfrm>
        </p:spPr>
        <p:txBody>
          <a:bodyPr>
            <a:normAutofit/>
          </a:bodyPr>
          <a:lstStyle/>
          <a:p>
            <a:r>
              <a:rPr lang="ru-RU" sz="3600" dirty="0"/>
              <a:t> </a:t>
            </a:r>
            <a:r>
              <a:rPr lang="ru-RU" sz="3600" dirty="0"/>
              <a:t>Цель </a:t>
            </a:r>
            <a:r>
              <a:rPr lang="ru-RU" sz="3600" dirty="0" smtClean="0"/>
              <a:t>чат-бота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7804A-5465-4D8A-BF43-5370F2C9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9166"/>
            <a:ext cx="9601200" cy="3581400"/>
          </a:xfrm>
        </p:spPr>
        <p:txBody>
          <a:bodyPr>
            <a:normAutofit/>
          </a:bodyPr>
          <a:lstStyle/>
          <a:p>
            <a:r>
              <a:rPr lang="ru-RU" sz="2400" dirty="0"/>
              <a:t>Бот, это игра, в которой надо развиваться постепенно выполнять действия и переходить на другой уровень, если вы не перешли на следующий уровень, то действия отграничены со временем становится все сложнее и сложнее.</a:t>
            </a:r>
          </a:p>
        </p:txBody>
      </p:sp>
    </p:spTree>
    <p:extLst>
      <p:ext uri="{BB962C8B-B14F-4D97-AF65-F5344CB8AC3E}">
        <p14:creationId xmlns:p14="http://schemas.microsoft.com/office/powerpoint/2010/main" val="463109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73CAF-269A-4946-BBA2-720F5ECD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622" y="1943100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B7831-90CD-4AA1-A027-6AD21F67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258105"/>
            <a:ext cx="9601200" cy="3151573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922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38</TotalTime>
  <Words>108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Calibri</vt:lpstr>
      <vt:lpstr>Franklin Gothic Book</vt:lpstr>
      <vt:lpstr>Segoe UI Historic</vt:lpstr>
      <vt:lpstr>Times New Roman</vt:lpstr>
      <vt:lpstr>Уголки</vt:lpstr>
      <vt:lpstr>Название проекта: «Чат-Бот для вк» </vt:lpstr>
      <vt:lpstr>Описание игры </vt:lpstr>
      <vt:lpstr> Цель чат-бота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проекта: «Компьютерная игра Змейка». </dc:title>
  <dc:creator>stud</dc:creator>
  <cp:lastModifiedBy>Golovan Dmitriy</cp:lastModifiedBy>
  <cp:revision>6</cp:revision>
  <dcterms:created xsi:type="dcterms:W3CDTF">2021-01-12T14:18:43Z</dcterms:created>
  <dcterms:modified xsi:type="dcterms:W3CDTF">2021-04-05T14:55:35Z</dcterms:modified>
</cp:coreProperties>
</file>