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206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113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4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6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F8C15-7D93-493D-B987-4900A9176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1788454"/>
            <a:ext cx="9634330" cy="2098226"/>
          </a:xfrm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«Компьютерная игра Змейка»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11D02-DFD9-4DA0-B1B0-2FC1EB211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754159"/>
            <a:ext cx="6490084" cy="1086237"/>
          </a:xfrm>
        </p:spPr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проекта: Голован Дмитрий Сергеевич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1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8AF85-17A2-4597-8C98-22A2EEBE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игры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9FC080C-9240-434B-ACAA-293F12752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88"/>
          <a:stretch/>
        </p:blipFill>
        <p:spPr>
          <a:xfrm>
            <a:off x="1371600" y="2633955"/>
            <a:ext cx="3452262" cy="33991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A7C2C-35EF-469D-98A5-55BDC3FC8310}"/>
              </a:ext>
            </a:extLst>
          </p:cNvPr>
          <p:cNvSpPr txBox="1"/>
          <p:nvPr/>
        </p:nvSpPr>
        <p:spPr>
          <a:xfrm>
            <a:off x="5692806" y="2633955"/>
            <a:ext cx="6094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Игрок управляет длинным, тонким существом, напоминающим змею, которое ползает по плоскости (как правило, ограниченной стенками), собирая еду (или другие предметы), избегая столкновения с собственным хвостом и краями игрового поля. В некоторых вариантах на поле присутствуют дополнительные препятствия.</a:t>
            </a:r>
            <a:endParaRPr lang="ru-RU" sz="24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15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8AF85-17A2-4597-8C98-22A2EEBE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игры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A7C2C-35EF-469D-98A5-55BDC3FC8310}"/>
              </a:ext>
            </a:extLst>
          </p:cNvPr>
          <p:cNvSpPr txBox="1"/>
          <p:nvPr/>
        </p:nvSpPr>
        <p:spPr>
          <a:xfrm>
            <a:off x="5692806" y="2633955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раз, когда змея съедает кусок пищи, она становится длиннее, что постепенно усложняет игру. Игрок управляет направлением движения головы змеи (обычно 4 направления: вверх, вниз, влево, вправо), а хвост змеи движется следом. Игрок не может остановить движение змеи. Возникшая в середине или в конце 1970-х.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65D3647-4D9E-4790-A9D1-011F696F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61"/>
          <a:stretch/>
        </p:blipFill>
        <p:spPr>
          <a:xfrm>
            <a:off x="1203787" y="2633643"/>
            <a:ext cx="3547139" cy="3416320"/>
          </a:xfrm>
        </p:spPr>
      </p:pic>
    </p:spTree>
    <p:extLst>
      <p:ext uri="{BB962C8B-B14F-4D97-AF65-F5344CB8AC3E}">
        <p14:creationId xmlns:p14="http://schemas.microsoft.com/office/powerpoint/2010/main" val="221617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3A06-3644-4432-9247-9FF8BB7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6"/>
            <a:ext cx="9601200" cy="970722"/>
          </a:xfrm>
        </p:spPr>
        <p:txBody>
          <a:bodyPr>
            <a:normAutofit/>
          </a:bodyPr>
          <a:lstStyle/>
          <a:p>
            <a:r>
              <a:rPr lang="ru-RU" sz="3600" dirty="0"/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7804A-5465-4D8A-BF43-5370F2C9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9166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каждое яблоко дается 250 очков. Чем больше змея съела яблок, тем быстрее она начинает двигаться и змея постепенно растёт. При столкновении со стеной или собственным телом змея умирает. После проигрыша игроку предлагается нажать пробел что бы </a:t>
            </a:r>
            <a:r>
              <a:rPr lang="ru-RU" sz="280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начать игру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заново. Время игры не ограничено.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310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73CAF-269A-4946-BBA2-720F5EC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2" y="194310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B7831-90CD-4AA1-A027-6AD21F67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58105"/>
            <a:ext cx="9601200" cy="315157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92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</TotalTime>
  <Words>180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Segoe UI Historic</vt:lpstr>
      <vt:lpstr>Times New Roman</vt:lpstr>
      <vt:lpstr>Уголки</vt:lpstr>
      <vt:lpstr>Название проекта: «Компьютерная игра Змейка» </vt:lpstr>
      <vt:lpstr>Описание игры </vt:lpstr>
      <vt:lpstr>Описание игры </vt:lpstr>
      <vt:lpstr> Правила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«Компьютерная игра Змейка». </dc:title>
  <dc:creator>stud</dc:creator>
  <cp:lastModifiedBy>Golovan Dmitriy</cp:lastModifiedBy>
  <cp:revision>5</cp:revision>
  <dcterms:created xsi:type="dcterms:W3CDTF">2021-01-12T14:18:43Z</dcterms:created>
  <dcterms:modified xsi:type="dcterms:W3CDTF">2021-01-14T17:18:46Z</dcterms:modified>
</cp:coreProperties>
</file>