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E38C1-AC88-4699-8063-88A13800B8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A22EB-5E13-45C0-939B-33DB2DA85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80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A22EB-5E13-45C0-939B-33DB2DA85C2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11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A22EB-5E13-45C0-939B-33DB2DA85C2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9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636912"/>
            <a:ext cx="6768752" cy="1080120"/>
          </a:xfrm>
        </p:spPr>
        <p:txBody>
          <a:bodyPr>
            <a:normAutofit fontScale="90000"/>
          </a:bodyPr>
          <a:lstStyle/>
          <a:p>
            <a:pPr algn="l"/>
            <a:r>
              <a:rPr lang="ru-RU" sz="5400" dirty="0" smtClean="0"/>
              <a:t>Проект «Побег</a:t>
            </a:r>
            <a:r>
              <a:rPr lang="ru-RU" sz="5400" dirty="0" smtClean="0"/>
              <a:t>» версия 2.0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005064"/>
            <a:ext cx="6768752" cy="6480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/>
              <a:t>Выполнили: </a:t>
            </a:r>
          </a:p>
          <a:p>
            <a:pPr algn="l"/>
            <a:r>
              <a:rPr lang="ru-RU" dirty="0" smtClean="0"/>
              <a:t>Екимов Дмитрий и </a:t>
            </a:r>
            <a:r>
              <a:rPr lang="ru-RU" dirty="0" err="1" smtClean="0"/>
              <a:t>Бурундукова</a:t>
            </a:r>
            <a:r>
              <a:rPr lang="ru-RU" dirty="0" smtClean="0"/>
              <a:t> Софья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1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211960" y="1556792"/>
            <a:ext cx="3168352" cy="1565913"/>
          </a:xfrm>
        </p:spPr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5122" name="Picture 2" descr="C:\Users\Соня\Desktop\2024-01-18_14-30-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213354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Соня\Desktop\2024-01-18_14-30-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2808312" cy="296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Соня\Desktop\2024-01-18_14-31-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45219"/>
            <a:ext cx="1872208" cy="30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3"/>
            <a:ext cx="8219256" cy="792088"/>
          </a:xfrm>
        </p:spPr>
        <p:txBody>
          <a:bodyPr/>
          <a:lstStyle/>
          <a:p>
            <a:r>
              <a:rPr lang="ru-RU" dirty="0" smtClean="0"/>
              <a:t>Создать игру на </a:t>
            </a:r>
            <a:r>
              <a:rPr lang="en-US" dirty="0" err="1" smtClean="0"/>
              <a:t>Pygame</a:t>
            </a:r>
            <a:r>
              <a:rPr lang="ru-RU" dirty="0" smtClean="0"/>
              <a:t>, </a:t>
            </a:r>
            <a:r>
              <a:rPr lang="ru-RU" dirty="0" smtClean="0"/>
              <a:t>в которую можно было бы поиграть.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371600"/>
          </a:xfrm>
        </p:spPr>
        <p:txBody>
          <a:bodyPr/>
          <a:lstStyle/>
          <a:p>
            <a:pPr algn="ctr"/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628799"/>
            <a:ext cx="66247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Жанр игры: </a:t>
            </a:r>
            <a:r>
              <a:rPr lang="ru-RU" dirty="0" smtClean="0">
                <a:solidFill>
                  <a:schemeClr val="tx2"/>
                </a:solidFill>
              </a:rPr>
              <a:t>Побег из комнаты.</a:t>
            </a:r>
            <a:endParaRPr lang="ru-RU" dirty="0" smtClean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Главный герой заперт в закрытой комнате. Ему нужно </a:t>
            </a:r>
            <a:r>
              <a:rPr lang="ru-RU" dirty="0" smtClean="0">
                <a:solidFill>
                  <a:schemeClr val="tx2"/>
                </a:solidFill>
              </a:rPr>
              <a:t>сбежать.</a:t>
            </a:r>
            <a:endParaRPr lang="ru-RU" dirty="0" smtClean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Что бы выбраться из комнаты нужно исследовать предметы в комнате.  Стол, шкаф, комод и </a:t>
            </a:r>
            <a:r>
              <a:rPr lang="ru-RU" dirty="0" smtClean="0">
                <a:solidFill>
                  <a:schemeClr val="tx2"/>
                </a:solidFill>
              </a:rPr>
              <a:t>другие вещи </a:t>
            </a:r>
            <a:r>
              <a:rPr lang="ru-RU" dirty="0" smtClean="0">
                <a:solidFill>
                  <a:schemeClr val="tx2"/>
                </a:solidFill>
              </a:rPr>
              <a:t>доступны для </a:t>
            </a:r>
            <a:r>
              <a:rPr lang="ru-RU" dirty="0" err="1" smtClean="0">
                <a:solidFill>
                  <a:schemeClr val="tx2"/>
                </a:solidFill>
              </a:rPr>
              <a:t>иследования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 smtClean="0">
              <a:solidFill>
                <a:schemeClr val="tx2"/>
              </a:solidFill>
            </a:endParaRPr>
          </a:p>
          <a:p>
            <a:endParaRPr lang="ru-RU" dirty="0" smtClean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8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718"/>
            <a:ext cx="9144000" cy="1371600"/>
          </a:xfrm>
        </p:spPr>
        <p:txBody>
          <a:bodyPr/>
          <a:lstStyle/>
          <a:p>
            <a:pPr algn="ctr"/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3849291"/>
          </a:xfrm>
        </p:spPr>
        <p:txBody>
          <a:bodyPr>
            <a:normAutofit/>
          </a:bodyPr>
          <a:lstStyle/>
          <a:p>
            <a:pPr algn="ctr"/>
            <a:endParaRPr lang="ru-RU" sz="3200" dirty="0" smtClean="0"/>
          </a:p>
          <a:p>
            <a:pPr algn="ctr"/>
            <a:r>
              <a:rPr lang="en-US" sz="3200" dirty="0" smtClean="0"/>
              <a:t>Sqlite3</a:t>
            </a:r>
            <a:endParaRPr lang="ru-RU" sz="3200" dirty="0" smtClean="0"/>
          </a:p>
          <a:p>
            <a:pPr algn="ctr"/>
            <a:r>
              <a:rPr lang="en-US" sz="3200" dirty="0" smtClean="0"/>
              <a:t>Sys</a:t>
            </a:r>
          </a:p>
          <a:p>
            <a:pPr algn="ctr"/>
            <a:r>
              <a:rPr lang="en-US" sz="3200" dirty="0" err="1" smtClean="0"/>
              <a:t>Datetime</a:t>
            </a:r>
            <a:endParaRPr lang="ru-RU" sz="3200" dirty="0" smtClean="0"/>
          </a:p>
          <a:p>
            <a:pPr algn="ctr"/>
            <a:r>
              <a:rPr lang="en-US" sz="3200" dirty="0" err="1"/>
              <a:t>P</a:t>
            </a:r>
            <a:r>
              <a:rPr lang="en-US" sz="3200" dirty="0" err="1" smtClean="0"/>
              <a:t>ygame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88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1556792"/>
            <a:ext cx="8208912" cy="4525963"/>
          </a:xfrm>
        </p:spPr>
        <p:txBody>
          <a:bodyPr>
            <a:normAutofit/>
          </a:bodyPr>
          <a:lstStyle/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start_screne</a:t>
            </a:r>
            <a:r>
              <a:rPr lang="en-US" sz="1400" dirty="0"/>
              <a:t> – </a:t>
            </a:r>
            <a:r>
              <a:rPr lang="ru-RU" sz="1400" dirty="0"/>
              <a:t>создаёт стартовое окно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ney_game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/>
              <a:t>end_screne1 – </a:t>
            </a:r>
            <a:r>
              <a:rPr lang="ru-RU" sz="1400" dirty="0"/>
              <a:t>создаёт окно перехода между первым и вторым уровнем</a:t>
            </a:r>
          </a:p>
          <a:p>
            <a:r>
              <a:rPr lang="en-US" sz="1400" dirty="0"/>
              <a:t>end_screne2 – </a:t>
            </a:r>
            <a:r>
              <a:rPr lang="ru-RU" sz="1400" dirty="0"/>
              <a:t>создаёт окно окончания игры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add_object</a:t>
            </a:r>
            <a:r>
              <a:rPr lang="en-US" sz="1400" dirty="0"/>
              <a:t> – </a:t>
            </a:r>
            <a:r>
              <a:rPr lang="ru-RU" sz="1400" dirty="0"/>
              <a:t>добавляет предмет в инвентарь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remove_object</a:t>
            </a:r>
            <a:r>
              <a:rPr lang="en-US" sz="1400" dirty="0"/>
              <a:t> – </a:t>
            </a:r>
            <a:r>
              <a:rPr lang="ru-RU" sz="1400" dirty="0"/>
              <a:t>удаляет предмет из инвентаря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in_inventory</a:t>
            </a:r>
            <a:r>
              <a:rPr lang="en-US" sz="1400" dirty="0"/>
              <a:t> – </a:t>
            </a:r>
            <a:r>
              <a:rPr lang="ru-RU" sz="1400" dirty="0"/>
              <a:t>проверяет наличие предмета в инвентаре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adding_time_to_database</a:t>
            </a:r>
            <a:r>
              <a:rPr lang="en-US" sz="1400" dirty="0"/>
              <a:t> – </a:t>
            </a:r>
            <a:r>
              <a:rPr lang="ru-RU" sz="1400" dirty="0"/>
              <a:t>добавляет время в базу данных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achievement – </a:t>
            </a:r>
            <a:r>
              <a:rPr lang="ru-RU" sz="1400" dirty="0"/>
              <a:t>принимает переменную и отмечает достижение в базе данных полученным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draw_inventory</a:t>
            </a:r>
            <a:r>
              <a:rPr lang="en-US" sz="1400" dirty="0"/>
              <a:t> – </a:t>
            </a:r>
            <a:r>
              <a:rPr lang="ru-RU" sz="1400" dirty="0"/>
              <a:t>рисует инвентарь</a:t>
            </a:r>
          </a:p>
          <a:p>
            <a:r>
              <a:rPr lang="en-US" sz="1400" dirty="0" err="1"/>
              <a:t>def</a:t>
            </a:r>
            <a:r>
              <a:rPr lang="en-US" sz="1400" dirty="0"/>
              <a:t> terminate – </a:t>
            </a:r>
            <a:r>
              <a:rPr lang="ru-RU" sz="1400" dirty="0"/>
              <a:t>закрывает игру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817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pPr algn="ctr"/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56" y="1189528"/>
            <a:ext cx="2518675" cy="446492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2514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>
            <a:spLocks noGrp="1"/>
          </p:cNvSpPr>
          <p:nvPr>
            <p:ph sz="half" idx="1"/>
          </p:nvPr>
        </p:nvSpPr>
        <p:spPr>
          <a:xfrm>
            <a:off x="0" y="5870476"/>
            <a:ext cx="9144000" cy="510852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Спрайт главного героя.</a:t>
            </a:r>
          </a:p>
          <a:p>
            <a:pPr algn="ct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275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718"/>
            <a:ext cx="9144000" cy="1371600"/>
          </a:xfrm>
        </p:spPr>
        <p:txBody>
          <a:bodyPr/>
          <a:lstStyle/>
          <a:p>
            <a:pPr algn="ctr"/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80112" y="4797152"/>
            <a:ext cx="3063691" cy="2516915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Главная </a:t>
            </a:r>
            <a:r>
              <a:rPr lang="ru-RU" dirty="0" smtClean="0"/>
              <a:t>экран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4352" y="4725144"/>
            <a:ext cx="3384376" cy="1080120"/>
          </a:xfrm>
        </p:spPr>
        <p:txBody>
          <a:bodyPr/>
          <a:lstStyle/>
          <a:p>
            <a:r>
              <a:rPr lang="ru-RU" dirty="0" smtClean="0"/>
              <a:t>Заставка</a:t>
            </a:r>
            <a:endParaRPr lang="ru-RU" dirty="0"/>
          </a:p>
        </p:txBody>
      </p:sp>
      <p:pic>
        <p:nvPicPr>
          <p:cNvPr id="2050" name="Picture 2" descr="C:\Users\Соня\Desktop\2024-01-18_14-16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52" y="1700808"/>
            <a:ext cx="3456383" cy="27491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Соня\Desktop\2024-01-18_14-18-4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4"/>
          <a:stretch/>
        </p:blipFill>
        <p:spPr bwMode="auto">
          <a:xfrm>
            <a:off x="4283968" y="1677790"/>
            <a:ext cx="4340390" cy="276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718"/>
            <a:ext cx="9144000" cy="972026"/>
          </a:xfrm>
        </p:spPr>
        <p:txBody>
          <a:bodyPr/>
          <a:lstStyle/>
          <a:p>
            <a:pPr algn="ctr"/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64088" y="1719071"/>
            <a:ext cx="219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Фон стола.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3340" y="2924944"/>
            <a:ext cx="4040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dirty="0" smtClean="0">
                <a:solidFill>
                  <a:srgbClr val="564B3C"/>
                </a:solidFill>
              </a:rPr>
              <a:t>Предметы в инвентаре</a:t>
            </a:r>
            <a:endParaRPr lang="ru-RU" sz="2800" dirty="0">
              <a:solidFill>
                <a:srgbClr val="564B3C"/>
              </a:solidFill>
            </a:endParaRPr>
          </a:p>
        </p:txBody>
      </p:sp>
      <p:pic>
        <p:nvPicPr>
          <p:cNvPr id="3074" name="Picture 2" descr="C:\Users\Соня\Desktop\2024-01-18_14-21-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0" y="1209156"/>
            <a:ext cx="80962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Соня\Desktop\2024-01-18_14-22-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4752528" cy="2305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165555" y="4042347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rgbClr val="564B3C"/>
                </a:solidFill>
              </a:rPr>
              <a:t>Финальный экран</a:t>
            </a:r>
            <a:endParaRPr lang="ru-RU" sz="2800" dirty="0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718"/>
            <a:ext cx="9144000" cy="900018"/>
          </a:xfrm>
        </p:spPr>
        <p:txBody>
          <a:bodyPr/>
          <a:lstStyle/>
          <a:p>
            <a:pPr algn="ctr"/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1739" y="3861048"/>
            <a:ext cx="8630741" cy="2516915"/>
          </a:xfrm>
        </p:spPr>
        <p:txBody>
          <a:bodyPr/>
          <a:lstStyle/>
          <a:p>
            <a:pPr marL="114300" indent="0" algn="ctr">
              <a:buNone/>
            </a:pPr>
            <a:r>
              <a:rPr lang="ru-RU" dirty="0" smtClean="0"/>
              <a:t>Локации игры.</a:t>
            </a:r>
            <a:endParaRPr lang="ru-RU" dirty="0"/>
          </a:p>
        </p:txBody>
      </p:sp>
      <p:pic>
        <p:nvPicPr>
          <p:cNvPr id="4098" name="Picture 2" descr="C:\Users\Соня\Downloads\1525605406_darkroom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3"/>
          <a:stretch/>
        </p:blipFill>
        <p:spPr bwMode="auto">
          <a:xfrm>
            <a:off x="4491080" y="1268760"/>
            <a:ext cx="444478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Соня\Downloads\1525605406_darkroom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9" r="51750"/>
          <a:stretch/>
        </p:blipFill>
        <p:spPr bwMode="auto">
          <a:xfrm>
            <a:off x="-28531" y="1268760"/>
            <a:ext cx="4347676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254</TotalTime>
  <Words>180</Words>
  <Application>Microsoft Office PowerPoint</Application>
  <PresentationFormat>Экран (4:3)</PresentationFormat>
  <Paragraphs>46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Проект «Побег» версия 2.0</vt:lpstr>
      <vt:lpstr>Цель проекта</vt:lpstr>
      <vt:lpstr>Об игре</vt:lpstr>
      <vt:lpstr>Библиотеки</vt:lpstr>
      <vt:lpstr>Функции</vt:lpstr>
      <vt:lpstr>Скриншоты</vt:lpstr>
      <vt:lpstr>Скриншоты</vt:lpstr>
      <vt:lpstr>Скриншоты</vt:lpstr>
      <vt:lpstr>Скриншоты</vt:lpstr>
      <vt:lpstr>Скриншоты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«Побег»</dc:title>
  <dc:creator>Соня</dc:creator>
  <cp:lastModifiedBy>Соня</cp:lastModifiedBy>
  <cp:revision>21</cp:revision>
  <dcterms:created xsi:type="dcterms:W3CDTF">2023-11-06T09:27:58Z</dcterms:created>
  <dcterms:modified xsi:type="dcterms:W3CDTF">2024-01-18T09:32:24Z</dcterms:modified>
</cp:coreProperties>
</file>