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BBD4-1743-4DF9-8172-A928D06AC3C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03A-5150-40EB-8BDC-5077ECC30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9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BBD4-1743-4DF9-8172-A928D06AC3C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03A-5150-40EB-8BDC-5077ECC30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8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BBD4-1743-4DF9-8172-A928D06AC3C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03A-5150-40EB-8BDC-5077ECC30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01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BBD4-1743-4DF9-8172-A928D06AC3C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03A-5150-40EB-8BDC-5077ECC30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7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BBD4-1743-4DF9-8172-A928D06AC3C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03A-5150-40EB-8BDC-5077ECC30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8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BBD4-1743-4DF9-8172-A928D06AC3C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03A-5150-40EB-8BDC-5077ECC30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50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BBD4-1743-4DF9-8172-A928D06AC3C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03A-5150-40EB-8BDC-5077ECC30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99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BBD4-1743-4DF9-8172-A928D06AC3C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03A-5150-40EB-8BDC-5077ECC30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4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BBD4-1743-4DF9-8172-A928D06AC3C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03A-5150-40EB-8BDC-5077ECC30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41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BBD4-1743-4DF9-8172-A928D06AC3C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03A-5150-40EB-8BDC-5077ECC30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90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BBD4-1743-4DF9-8172-A928D06AC3C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03A-5150-40EB-8BDC-5077ECC30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22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D69BBD4-1743-4DF9-8172-A928D06AC3C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BCB403A-5150-40EB-8BDC-5077ECC30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96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Магазин ключей для игр «</a:t>
            </a:r>
            <a:r>
              <a:rPr lang="en-US" dirty="0" smtClean="0"/>
              <a:t>GAMESHOP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Сделали Соня </a:t>
            </a:r>
            <a:r>
              <a:rPr lang="ru-RU" dirty="0" err="1" smtClean="0"/>
              <a:t>Бурундукова</a:t>
            </a:r>
            <a:r>
              <a:rPr lang="ru-RU" dirty="0" smtClean="0"/>
              <a:t> и Дима Екимов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7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чём 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мы любим игры, но сейчас покупка дисков устарела. Поэтому люди придумали ключи, онлайн способ </a:t>
            </a:r>
            <a:r>
              <a:rPr lang="ru-RU" dirty="0"/>
              <a:t>з</a:t>
            </a:r>
            <a:r>
              <a:rPr lang="ru-RU" dirty="0" smtClean="0"/>
              <a:t>апустить игры на любом компьютере.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775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сайт-магазин с возможностью регистрации и покупки ключей для игр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307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 сайта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531" y="632550"/>
            <a:ext cx="4433470" cy="24938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037" y="3265002"/>
            <a:ext cx="5752265" cy="323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9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74" t="10275" r="44054" b="61758"/>
          <a:stretch/>
        </p:blipFill>
        <p:spPr>
          <a:xfrm>
            <a:off x="3677223" y="793705"/>
            <a:ext cx="8090795" cy="25678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7104" t="13474" r="83936" b="79890"/>
          <a:stretch/>
        </p:blipFill>
        <p:spPr>
          <a:xfrm>
            <a:off x="3955868" y="3594244"/>
            <a:ext cx="2649983" cy="11040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6685" t="12133" r="79947" b="77568"/>
          <a:stretch/>
        </p:blipFill>
        <p:spPr>
          <a:xfrm>
            <a:off x="7458340" y="3681329"/>
            <a:ext cx="3331522" cy="144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52958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а">
  <a:themeElements>
    <a:clrScheme name="Рам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10</TotalTime>
  <Words>55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Рама</vt:lpstr>
      <vt:lpstr>Магазин ключей для игр «GAMESHOP»</vt:lpstr>
      <vt:lpstr>В чём идея</vt:lpstr>
      <vt:lpstr>Цель</vt:lpstr>
      <vt:lpstr>Скриншоты сайта</vt:lpstr>
      <vt:lpstr>Базы данных</vt:lpstr>
    </vt:vector>
  </TitlesOfParts>
  <Company>KGSU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Магазин ключей для игр «GAMESHOP»</dc:title>
  <dc:creator>User</dc:creator>
  <cp:lastModifiedBy>User</cp:lastModifiedBy>
  <cp:revision>2</cp:revision>
  <dcterms:created xsi:type="dcterms:W3CDTF">2024-04-25T12:34:30Z</dcterms:created>
  <dcterms:modified xsi:type="dcterms:W3CDTF">2024-04-25T12:45:02Z</dcterms:modified>
</cp:coreProperties>
</file>