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swald" panose="00000500000000000000" pitchFamily="2" charset="-52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6F0BF-585A-43BA-875F-D3BD8C9D8CB5}">
  <a:tblStyle styleId="{9CB6F0BF-585A-43BA-875F-D3BD8C9D8CB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-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04b60f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a04b60f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111ca1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111ca1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4111ca1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4111ca1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4111ca1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4111ca1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4111ca1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4111ca1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4111ca1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4111ca1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e79162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de79162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4111ca1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4111ca1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19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itryArtamonov/Restob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mitryartamonov.github.io/Portfolio/" TargetMode="External"/><Relationship Id="rId5" Type="http://schemas.openxmlformats.org/officeDocument/2006/relationships/hyperlink" Target="https://t.me/demo_restobot" TargetMode="External"/><Relationship Id="rId4" Type="http://schemas.openxmlformats.org/officeDocument/2006/relationships/hyperlink" Target="https://github.com/DmitryArtamonov/Restobot_adm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mitryartamonov.github.io/Portfolio/Dmitry_Artamonov_CV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linkedin.com/in/dmitry-artamonov-660b16267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2496725"/>
            <a:ext cx="9144000" cy="26469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1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4034750" y="1546400"/>
            <a:ext cx="1011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532425" y="1342425"/>
            <a:ext cx="1856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47537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0572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078975" y="2103800"/>
            <a:ext cx="40989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550" y="2908799"/>
            <a:ext cx="4712952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0" y="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//Developers</a:t>
            </a:r>
            <a:r>
              <a:rPr lang="en" sz="24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_Institute</a:t>
            </a: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_                  </a:t>
            </a:r>
            <a:r>
              <a:rPr lang="en"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TLV Coding Bootcamp</a:t>
            </a:r>
            <a:endParaRPr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lang="en-US" sz="25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RestoBot</a:t>
            </a:r>
            <a:r>
              <a:rPr lang="en" sz="2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5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-4525" y="4789500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Azerbaijan 🇦🇿- México 🇲🇽 - Cameroon 🇨🇲 - Senegal 🇸🇳 - Burkina Faso 🇧🇫 - Mali 🇲🇱 - Ghana 🇬🇭 - Togo 🇹🇬 - Mauritius 🇲🇺 - Morocco 🇲🇦 - India 🇮🇳 - Georgia 🇬🇪 - Israël 🇮🇱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16" y="728800"/>
            <a:ext cx="2264217" cy="2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/>
        </p:nvSpPr>
        <p:spPr>
          <a:xfrm>
            <a:off x="257125" y="3132000"/>
            <a:ext cx="24462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FFFFFF"/>
                </a:solidFill>
                <a:highlight>
                  <a:srgbClr val="222529"/>
                </a:highlight>
              </a:rPr>
              <a:t>Developers Institute ranked for </a:t>
            </a:r>
            <a:r>
              <a:rPr lang="en" sz="1150" b="1">
                <a:solidFill>
                  <a:srgbClr val="FF0000"/>
                </a:solidFill>
                <a:highlight>
                  <a:srgbClr val="222529"/>
                </a:highlight>
              </a:rPr>
              <a:t>Best Coding Bootcamp Worldwide</a:t>
            </a:r>
            <a:r>
              <a:rPr lang="en" sz="1150" b="1">
                <a:solidFill>
                  <a:srgbClr val="FFFFFF"/>
                </a:solidFill>
                <a:highlight>
                  <a:srgbClr val="222529"/>
                </a:highlight>
              </a:rPr>
              <a:t> for 2023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RestoBot</a:t>
            </a:r>
            <a:endParaRPr dirty="0"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5678283" cy="3737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project aims to facilitate communication between restaurants and their clients using a Telegram bot.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clients can access the restaurant's menu, place orders, and inquire about dishes directly through the chatbot.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restaurant side, there is a web application that allows menu editing, real-time order management, client communication, and the option to send mailings to all clients.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3B39DA-325D-C65B-920E-2F68749B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982" y="265582"/>
            <a:ext cx="2483225" cy="46123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</a:t>
            </a:r>
            <a:endParaRPr dirty="0"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0675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Database: PostgreSQL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Backend: Django Rest, Python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Bot Module: </a:t>
            </a:r>
            <a:r>
              <a:rPr lang="en-US" dirty="0" err="1"/>
              <a:t>Aiogram</a:t>
            </a:r>
            <a:r>
              <a:rPr lang="en-US" dirty="0"/>
              <a:t>, Python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Frontend for restaurants: React, 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BD8674-8974-4840-9BDF-5546DA716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1152475"/>
            <a:ext cx="5330894" cy="3294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list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5CFB17-D92B-203D-874A-2929CB47E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93"/>
          <a:stretch/>
        </p:blipFill>
        <p:spPr>
          <a:xfrm>
            <a:off x="4210795" y="-1"/>
            <a:ext cx="4933205" cy="3154017"/>
          </a:xfrm>
          <a:prstGeom prst="rect">
            <a:avLst/>
          </a:prstGeom>
        </p:spPr>
      </p:pic>
      <p:sp>
        <p:nvSpPr>
          <p:cNvPr id="6" name="Google Shape;115;p26">
            <a:extLst>
              <a:ext uri="{FF2B5EF4-FFF2-40B4-BE49-F238E27FC236}">
                <a16:creationId xmlns:a16="http://schemas.microsoft.com/office/drawing/2014/main" id="{47B33682-E284-DD58-307A-C0FE778D0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093436"/>
            <a:ext cx="3992368" cy="218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/>
              <a:t>For Managers in the Web App</a:t>
            </a:r>
            <a:r>
              <a:rPr lang="en-US" sz="1200" u="sng" dirty="0"/>
              <a:t>:</a:t>
            </a:r>
          </a:p>
          <a:p>
            <a:pPr marL="171450" indent="-171450"/>
            <a:r>
              <a:rPr lang="en-US" sz="1200" dirty="0"/>
              <a:t>Edit the menu by adding, editing, or deleting dishes, and create categories.</a:t>
            </a:r>
          </a:p>
          <a:p>
            <a:pPr marL="171450" indent="-171450"/>
            <a:r>
              <a:rPr lang="en-US" sz="1200" dirty="0"/>
              <a:t>Add dishes to the stop-list (temporarily remove them from the menu).</a:t>
            </a:r>
          </a:p>
          <a:p>
            <a:pPr marL="171450" indent="-171450"/>
            <a:r>
              <a:rPr lang="en-US" sz="1200" dirty="0"/>
              <a:t>Receive and approve incoming orders.</a:t>
            </a:r>
          </a:p>
          <a:p>
            <a:pPr marL="171450" indent="-171450"/>
            <a:r>
              <a:rPr lang="en-US" sz="1200" dirty="0"/>
              <a:t>Send messages directly to individual clients.</a:t>
            </a:r>
          </a:p>
          <a:p>
            <a:pPr marL="171450" indent="-171450"/>
            <a:r>
              <a:rPr lang="en-US" sz="1200" dirty="0"/>
              <a:t>Send mass mailings to all clients.</a:t>
            </a:r>
          </a:p>
        </p:txBody>
      </p:sp>
      <p:sp>
        <p:nvSpPr>
          <p:cNvPr id="7" name="Google Shape;115;p26">
            <a:extLst>
              <a:ext uri="{FF2B5EF4-FFF2-40B4-BE49-F238E27FC236}">
                <a16:creationId xmlns:a16="http://schemas.microsoft.com/office/drawing/2014/main" id="{66743EC7-FE7E-8872-92FD-08DD64707EC9}"/>
              </a:ext>
            </a:extLst>
          </p:cNvPr>
          <p:cNvSpPr txBox="1">
            <a:spLocks/>
          </p:cNvSpPr>
          <p:nvPr/>
        </p:nvSpPr>
        <p:spPr>
          <a:xfrm>
            <a:off x="311699" y="3094384"/>
            <a:ext cx="8924492" cy="179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u="sng" dirty="0"/>
              <a:t>For Users on Telegram:</a:t>
            </a:r>
          </a:p>
          <a:p>
            <a:pPr marL="171450" indent="-171450"/>
            <a:r>
              <a:rPr lang="en-US" sz="1200" dirty="0"/>
              <a:t>Access the restaurant's menu, view pictures, descriptions, and prices of dishes.</a:t>
            </a:r>
          </a:p>
          <a:p>
            <a:pPr marL="171450" indent="-171450"/>
            <a:r>
              <a:rPr lang="en-US" sz="1200" dirty="0"/>
              <a:t>Explore different categories within the menu.</a:t>
            </a:r>
          </a:p>
          <a:p>
            <a:pPr marL="171450" indent="-171450"/>
            <a:r>
              <a:rPr lang="en-US" sz="1200" dirty="0"/>
              <a:t>Search for specific dishes by name.</a:t>
            </a:r>
          </a:p>
          <a:p>
            <a:pPr marL="171450" indent="-171450"/>
            <a:r>
              <a:rPr lang="en-US" sz="1200" dirty="0"/>
              <a:t>Add dishes to the cart.</a:t>
            </a:r>
          </a:p>
          <a:p>
            <a:pPr marL="171450" indent="-171450"/>
            <a:r>
              <a:rPr lang="en-US" sz="1200" dirty="0"/>
              <a:t>Calculate the total price of the order.</a:t>
            </a:r>
          </a:p>
          <a:p>
            <a:pPr marL="171450" indent="-171450"/>
            <a:r>
              <a:rPr lang="en-US" sz="1200" dirty="0"/>
              <a:t>Provide necessary details and submit the order.</a:t>
            </a:r>
          </a:p>
          <a:p>
            <a:pPr marL="171450" indent="-171450"/>
            <a:r>
              <a:rPr lang="en-US" sz="1200" dirty="0"/>
              <a:t>Engage in direct communication with the restaurant through messages.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4677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links: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Django Backend + Telegram module </a:t>
            </a:r>
            <a:r>
              <a:rPr lang="sv-SE" dirty="0">
                <a:hlinkClick r:id="rId3"/>
              </a:rPr>
              <a:t>https://github.com/DmitryArtamonov/Restobot</a:t>
            </a:r>
            <a:endParaRPr lang="sv-S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React Frontend </a:t>
            </a:r>
            <a:r>
              <a:rPr lang="sv-SE" dirty="0">
                <a:hlinkClick r:id="rId4"/>
              </a:rPr>
              <a:t>https://github.com/DmitryArtamonov/Restobot_admin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2-mn video link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Deployed </a:t>
            </a:r>
            <a:r>
              <a:rPr lang="en-US" dirty="0">
                <a:hlinkClick r:id="rId5"/>
              </a:rPr>
              <a:t>https://t.me/demo_restobot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Portfolio </a:t>
            </a:r>
            <a:r>
              <a:rPr lang="en-US" dirty="0">
                <a:hlinkClick r:id="rId6"/>
              </a:rPr>
              <a:t>https://dmitryartamonov.github.io/Portfolio/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Prep</a:t>
            </a:r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CV </a:t>
            </a:r>
            <a:r>
              <a:rPr lang="en-US" dirty="0">
                <a:hlinkClick r:id="rId3"/>
              </a:rPr>
              <a:t>https://dmitryartamonov.github.io/Portfolio/Dmitry_Artamonov_CV.pdf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Linkedin </a:t>
            </a:r>
            <a:r>
              <a:rPr lang="en-US" dirty="0">
                <a:hlinkClick r:id="rId4"/>
              </a:rPr>
              <a:t>https://www.linkedin.com/in/dmitry-artamonov-660b16267/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227525" y="184675"/>
            <a:ext cx="7698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Roadmap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45" name="Google Shape;145;p31"/>
          <p:cNvGraphicFramePr/>
          <p:nvPr/>
        </p:nvGraphicFramePr>
        <p:xfrm>
          <a:off x="311810" y="999556"/>
          <a:ext cx="8493350" cy="3166750"/>
        </p:xfrm>
        <a:graphic>
          <a:graphicData uri="http://schemas.openxmlformats.org/drawingml/2006/table">
            <a:tbl>
              <a:tblPr firstRow="1" bandRow="1">
                <a:noFill/>
                <a:tableStyleId>{9CB6F0BF-585A-43BA-875F-D3BD8C9D8CB5}</a:tableStyleId>
              </a:tblPr>
              <a:tblGrid>
                <a:gridCol w="67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0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8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0875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" name="Google Shape;146;p31"/>
          <p:cNvSpPr/>
          <p:nvPr/>
        </p:nvSpPr>
        <p:spPr>
          <a:xfrm>
            <a:off x="368875" y="1254300"/>
            <a:ext cx="1261142" cy="105245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Django models, serializers, Database</a:t>
            </a:r>
            <a:endParaRPr dirty="0"/>
          </a:p>
        </p:txBody>
      </p:sp>
      <p:sp>
        <p:nvSpPr>
          <p:cNvPr id="147" name="Google Shape;147;p31"/>
          <p:cNvSpPr/>
          <p:nvPr/>
        </p:nvSpPr>
        <p:spPr>
          <a:xfrm>
            <a:off x="1240519" y="2297078"/>
            <a:ext cx="1608699" cy="511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 page: Menu editor</a:t>
            </a:r>
            <a:endParaRPr dirty="0"/>
          </a:p>
        </p:txBody>
      </p:sp>
      <p:sp>
        <p:nvSpPr>
          <p:cNvPr id="148" name="Google Shape;148;p31"/>
          <p:cNvSpPr/>
          <p:nvPr/>
        </p:nvSpPr>
        <p:spPr>
          <a:xfrm>
            <a:off x="1685307" y="2969599"/>
            <a:ext cx="1356067" cy="3444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 the bot</a:t>
            </a:r>
            <a:endParaRPr dirty="0"/>
          </a:p>
        </p:txBody>
      </p:sp>
      <p:sp>
        <p:nvSpPr>
          <p:cNvPr id="2" name="Google Shape;148;p31">
            <a:extLst>
              <a:ext uri="{FF2B5EF4-FFF2-40B4-BE49-F238E27FC236}">
                <a16:creationId xmlns:a16="http://schemas.microsoft.com/office/drawing/2014/main" id="{D6A46786-2812-074C-D92C-47FC0634271C}"/>
              </a:ext>
            </a:extLst>
          </p:cNvPr>
          <p:cNvSpPr/>
          <p:nvPr/>
        </p:nvSpPr>
        <p:spPr>
          <a:xfrm>
            <a:off x="3720862" y="2318443"/>
            <a:ext cx="1356067" cy="3444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attempt</a:t>
            </a:r>
            <a:endParaRPr dirty="0"/>
          </a:p>
        </p:txBody>
      </p:sp>
      <p:sp>
        <p:nvSpPr>
          <p:cNvPr id="3" name="Google Shape;148;p31">
            <a:extLst>
              <a:ext uri="{FF2B5EF4-FFF2-40B4-BE49-F238E27FC236}">
                <a16:creationId xmlns:a16="http://schemas.microsoft.com/office/drawing/2014/main" id="{4A580F6A-73B5-D406-B978-2C5284750B09}"/>
              </a:ext>
            </a:extLst>
          </p:cNvPr>
          <p:cNvSpPr/>
          <p:nvPr/>
        </p:nvSpPr>
        <p:spPr>
          <a:xfrm>
            <a:off x="5076928" y="1252947"/>
            <a:ext cx="1522655" cy="415481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 and Order in bot</a:t>
            </a:r>
            <a:endParaRPr dirty="0"/>
          </a:p>
        </p:txBody>
      </p:sp>
      <p:sp>
        <p:nvSpPr>
          <p:cNvPr id="4" name="Google Shape;148;p31">
            <a:extLst>
              <a:ext uri="{FF2B5EF4-FFF2-40B4-BE49-F238E27FC236}">
                <a16:creationId xmlns:a16="http://schemas.microsoft.com/office/drawing/2014/main" id="{13AE720A-B973-0FC6-BD10-C05AA7CDF5CE}"/>
              </a:ext>
            </a:extLst>
          </p:cNvPr>
          <p:cNvSpPr/>
          <p:nvPr/>
        </p:nvSpPr>
        <p:spPr>
          <a:xfrm>
            <a:off x="6385292" y="2490643"/>
            <a:ext cx="1441312" cy="426861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list on Admin page</a:t>
            </a:r>
            <a:endParaRPr dirty="0"/>
          </a:p>
        </p:txBody>
      </p:sp>
      <p:sp>
        <p:nvSpPr>
          <p:cNvPr id="5" name="Google Shape;148;p31">
            <a:extLst>
              <a:ext uri="{FF2B5EF4-FFF2-40B4-BE49-F238E27FC236}">
                <a16:creationId xmlns:a16="http://schemas.microsoft.com/office/drawing/2014/main" id="{74A21FBB-2E6C-D1B1-AA05-0455CF225B50}"/>
              </a:ext>
            </a:extLst>
          </p:cNvPr>
          <p:cNvSpPr/>
          <p:nvPr/>
        </p:nvSpPr>
        <p:spPr>
          <a:xfrm>
            <a:off x="5707258" y="1881596"/>
            <a:ext cx="1412334" cy="415481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Chats i/o in bot</a:t>
            </a:r>
            <a:endParaRPr dirty="0"/>
          </a:p>
        </p:txBody>
      </p:sp>
      <p:sp>
        <p:nvSpPr>
          <p:cNvPr id="6" name="Google Shape;148;p31">
            <a:extLst>
              <a:ext uri="{FF2B5EF4-FFF2-40B4-BE49-F238E27FC236}">
                <a16:creationId xmlns:a16="http://schemas.microsoft.com/office/drawing/2014/main" id="{CB7E9117-4A00-5BD6-01FC-40E988479683}"/>
              </a:ext>
            </a:extLst>
          </p:cNvPr>
          <p:cNvSpPr/>
          <p:nvPr/>
        </p:nvSpPr>
        <p:spPr>
          <a:xfrm>
            <a:off x="7119592" y="3077619"/>
            <a:ext cx="1441312" cy="436393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attempt</a:t>
            </a:r>
          </a:p>
        </p:txBody>
      </p:sp>
      <p:sp>
        <p:nvSpPr>
          <p:cNvPr id="7" name="Google Shape;148;p31">
            <a:extLst>
              <a:ext uri="{FF2B5EF4-FFF2-40B4-BE49-F238E27FC236}">
                <a16:creationId xmlns:a16="http://schemas.microsoft.com/office/drawing/2014/main" id="{E14E7CB6-5C67-7B4A-B61F-33516A9E973F}"/>
              </a:ext>
            </a:extLst>
          </p:cNvPr>
          <p:cNvSpPr/>
          <p:nvPr/>
        </p:nvSpPr>
        <p:spPr>
          <a:xfrm>
            <a:off x="2094979" y="3514013"/>
            <a:ext cx="1981546" cy="467717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 navigation in bot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steps:</a:t>
            </a:r>
            <a:endParaRPr dirty="0"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Deployment</a:t>
            </a:r>
          </a:p>
          <a:p>
            <a:pPr marL="285750" indent="-285750"/>
            <a:r>
              <a:rPr lang="en" dirty="0"/>
              <a:t>Messages i/o </a:t>
            </a:r>
            <a:r>
              <a:rPr lang="en-US" dirty="0"/>
              <a:t>on admin page</a:t>
            </a:r>
          </a:p>
          <a:p>
            <a:pPr marL="285750" indent="-285750"/>
            <a:r>
              <a:rPr lang="en-US" dirty="0"/>
              <a:t>Clients page</a:t>
            </a:r>
          </a:p>
          <a:p>
            <a:pPr marL="285750" indent="-285750"/>
            <a:r>
              <a:rPr lang="en-US" dirty="0"/>
              <a:t>New message / order alert</a:t>
            </a:r>
            <a:endParaRPr lang="en" dirty="0"/>
          </a:p>
          <a:p>
            <a:pPr marL="285750" indent="-285750"/>
            <a:r>
              <a:rPr lang="en" dirty="0"/>
              <a:t>Authorization for admins</a:t>
            </a:r>
          </a:p>
          <a:p>
            <a:pPr marL="285750" indent="-285750"/>
            <a:r>
              <a:rPr lang="en-US" dirty="0"/>
              <a:t>Styling of the admin page</a:t>
            </a:r>
          </a:p>
          <a:p>
            <a:pPr marL="285750" indent="-285750"/>
            <a:r>
              <a:rPr lang="en-US" dirty="0"/>
              <a:t>Location sending with the order</a:t>
            </a:r>
          </a:p>
          <a:p>
            <a:pPr marL="285750" indent="-285750"/>
            <a:r>
              <a:rPr lang="en-US" dirty="0"/>
              <a:t>Payments via Telegram</a:t>
            </a:r>
          </a:p>
        </p:txBody>
      </p:sp>
    </p:spTree>
    <p:extLst>
      <p:ext uri="{BB962C8B-B14F-4D97-AF65-F5344CB8AC3E}">
        <p14:creationId xmlns:p14="http://schemas.microsoft.com/office/powerpoint/2010/main" val="5200871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Экран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Oswald</vt:lpstr>
      <vt:lpstr>Arial</vt:lpstr>
      <vt:lpstr>Calibri</vt:lpstr>
      <vt:lpstr>Simple Dark</vt:lpstr>
      <vt:lpstr>Simple Dark</vt:lpstr>
      <vt:lpstr>Презентация PowerPoint</vt:lpstr>
      <vt:lpstr>RestoBot</vt:lpstr>
      <vt:lpstr>Stack</vt:lpstr>
      <vt:lpstr>Feature list</vt:lpstr>
      <vt:lpstr>Link</vt:lpstr>
      <vt:lpstr>Career Prep</vt:lpstr>
      <vt:lpstr>Презентация PowerPoint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А</dc:creator>
  <cp:lastModifiedBy>Дмитрий А</cp:lastModifiedBy>
  <cp:revision>1</cp:revision>
  <dcterms:modified xsi:type="dcterms:W3CDTF">2023-08-19T10:25:37Z</dcterms:modified>
</cp:coreProperties>
</file>