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f21ad2a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f21ad2a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f2f150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f2f150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05b361b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05b361b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05b361b0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05b361b0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0c8295c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0c8295c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7aa7a803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7aa7a803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7aa7a80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7aa7a80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7aa7a803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7aa7a80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f21ad2a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f21ad2a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f21ad2a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f21ad2a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f21ad2a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f21ad2a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21ad2a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f21ad2a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f21ad2a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f21ad2a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Сервис для управления проектами Asana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Баранов Д.А, 2 курс, ИВТ 2.1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РГПУ им. А. И. Герцена ИИТТО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-34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Сервис позволяет гибко настраивать просмотр за своими задачами.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5" y="501200"/>
            <a:ext cx="3842723" cy="193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1347450" y="2481275"/>
            <a:ext cx="1846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11.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950" y="516850"/>
            <a:ext cx="3794775" cy="190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999050" y="2505575"/>
            <a:ext cx="2550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12.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75" y="2857775"/>
            <a:ext cx="3959718" cy="19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467225" y="4766350"/>
            <a:ext cx="1245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13.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2093" y="2869925"/>
            <a:ext cx="3904842" cy="19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278425" y="4814950"/>
            <a:ext cx="14331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14.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925" y="4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Times New Roman"/>
                <a:ea typeface="Times New Roman"/>
                <a:cs typeface="Times New Roman"/>
                <a:sym typeface="Times New Roman"/>
              </a:rPr>
              <a:t>Раздел Аналитика. Подраздел Отчёт.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925" y="408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Отчёт позволяет получить аналитическую информацию с помощью диаграмм на основе данных в реальном времени по группам, проектам.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5" y="1074350"/>
            <a:ext cx="7428877" cy="3722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509300" y="4764575"/>
            <a:ext cx="2550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15.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425" y="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Times New Roman"/>
                <a:ea typeface="Times New Roman"/>
                <a:cs typeface="Times New Roman"/>
                <a:sym typeface="Times New Roman"/>
              </a:rPr>
              <a:t>Раздел Аналитика. Подраздел Портфели.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425" y="454700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Портфели позволяют отслеживать статус и загрузку участников группы в нескольких проектах.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0" y="854475"/>
            <a:ext cx="7953873" cy="39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3788625" y="4748200"/>
            <a:ext cx="14514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16.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2350" y="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Times New Roman"/>
                <a:ea typeface="Times New Roman"/>
                <a:cs typeface="Times New Roman"/>
                <a:sym typeface="Times New Roman"/>
              </a:rPr>
              <a:t>Раздел аналитика. Подраздел Цели.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74875" y="460200"/>
            <a:ext cx="8520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позволяют добавлять цели высшего уровня, чтобы команды смогли расставить приоритеты и увязать работу с целями организации. Также можно добавлять цели для себя.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0" y="1402875"/>
            <a:ext cx="4351900" cy="217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817" y="1402874"/>
            <a:ext cx="4351958" cy="217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1499275" y="3513625"/>
            <a:ext cx="13542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17.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6569900" y="3513625"/>
            <a:ext cx="1281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18.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Times New Roman"/>
                <a:ea typeface="Times New Roman"/>
                <a:cs typeface="Times New Roman"/>
                <a:sym typeface="Times New Roman"/>
              </a:rPr>
              <a:t>Стоимость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362425"/>
            <a:ext cx="760901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333200" y="4041925"/>
            <a:ext cx="1457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19.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 Asana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280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универсальный инструмент, который помогает организовывать, отслеживать и управлять работой команды. Но главное преимущество это возможность использовать Asana для управления проектами.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90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Обзор сервиса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494925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Сначала необходимо ввести название проекта.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25" y="1092450"/>
            <a:ext cx="6408544" cy="31939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994000" y="4391600"/>
            <a:ext cx="3156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8700" y="8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Далее нужно выбрать компоновку проекта.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63" y="600300"/>
            <a:ext cx="3774274" cy="18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474525" y="2472200"/>
            <a:ext cx="21654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2.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500" y="600250"/>
            <a:ext cx="3772799" cy="18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75" y="2830638"/>
            <a:ext cx="3772798" cy="18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5923" y="2946991"/>
            <a:ext cx="3772801" cy="18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097400" y="2571750"/>
            <a:ext cx="21654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3.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525375" y="4702650"/>
            <a:ext cx="16554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4.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386925" y="4770150"/>
            <a:ext cx="11877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5.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425" y="7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Затем указываем задачи, которые необходимо выполнить.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5" y="647300"/>
            <a:ext cx="8405481" cy="41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747863" y="4752425"/>
            <a:ext cx="14817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6.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6650" y="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Далее выбираем группировку задач.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5" y="576349"/>
            <a:ext cx="8592049" cy="42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861525" y="4794925"/>
            <a:ext cx="1749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7.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0" y="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Также можно пригласить товарища по команде.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0" y="528850"/>
            <a:ext cx="8774250" cy="45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946525" y="4375925"/>
            <a:ext cx="2356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8.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4500" y="8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Новым пользователям сервис дает пробный период на использование платных функций.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175" y="1133475"/>
            <a:ext cx="64865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916175" y="4010025"/>
            <a:ext cx="1621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9.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-344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Пример распланированного списка задач.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Можно настраивать сроки и статус задачи.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5" y="962875"/>
            <a:ext cx="7882251" cy="39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3554825" y="4819200"/>
            <a:ext cx="15000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Рисунок 10.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