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dece4cb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dece4cb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ece4cb0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ece4cb0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dece4cb0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dece4cb0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dece4cb0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dece4cb0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dece4cb0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dece4cb0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dece4c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dece4c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dece4cb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dece4cb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dece4cb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dece4cb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ece4cb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dece4cb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dece4cb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dece4cb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dece4cb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dece4cb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dece4cb0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dece4cb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dece4cb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dece4cb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8625" y="1113775"/>
            <a:ext cx="8520600" cy="6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3775" y="1848600"/>
            <a:ext cx="43011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Баранов Д.А, 2 курс, ИВТ 2.1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РГПУ им. А. И. Герцена ИИТТО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-20775"/>
            <a:ext cx="85206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99175" y="180875"/>
            <a:ext cx="8520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Кодирование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1550" y="516875"/>
            <a:ext cx="318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Цветовая раскраска синтаксических конструкций</a:t>
            </a:r>
            <a:endParaRPr sz="12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13" y="1163375"/>
            <a:ext cx="3237625" cy="1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-12" y="2502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8.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549100" y="6554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Маркеры ошибок и предупреждений</a:t>
            </a:r>
            <a:endParaRPr sz="12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322" y="1163438"/>
            <a:ext cx="2806525" cy="5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366838" y="1801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9.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586025" y="7077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Согласование скобок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7150" y="1197250"/>
            <a:ext cx="2344725" cy="8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6207375" y="21219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10.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2238400" y="2701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Номера строк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3600" y="3197650"/>
            <a:ext cx="1183950" cy="1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321525" y="4723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11.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Форматирование кода</a:t>
            </a:r>
            <a:endParaRPr b="1"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 форматирование кода в Visual Studio Code выполняется следующими комбинациями: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Windows: Shift + Alt + 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Mac: Shift ⇧ + Option ⌥ + 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Ubuntu: Ctrl + Shift + I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Отладка и запуск</a:t>
            </a:r>
            <a:endParaRPr b="1"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0825"/>
            <a:ext cx="4352124" cy="23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884950" y="3358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12.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700" y="909287"/>
            <a:ext cx="4283751" cy="23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5530500" y="3358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13.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Публикация в репозитории</a:t>
            </a:r>
            <a:endParaRPr b="1"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3000"/>
            <a:ext cx="37719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226250" y="39429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14.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300" y="1123813"/>
            <a:ext cx="3771900" cy="27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4807250" y="39429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15.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Необходимое программное и аппаратное обеспечение</a:t>
            </a:r>
            <a:endParaRPr b="1"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Системные требования: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Процессор с тактовой частотой 1,6 ГГц или выше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ГБ оперативной памяти или выше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VS Code поддерживается на следующих платформах: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Windows 10 и 11 (32-разрядная и 64-разрядная)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Версии macOS с поддержкой обновлений безопасности Apple. Как правило, это последняя версия и две предыдущие версии.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Linux (Debian): Ubuntu Desktop 16.04, Debian 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Linux (Red Hat): Red Hat Enterprise Linux 7, CentOS 7, Fedora 34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80925" y="58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 обзора программного продукта: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98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общая характеристика;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необходимое программное и аппаратное обеспечение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88775" y="35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 это легкий, но мощный редактор исходного кода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0" y="886350"/>
            <a:ext cx="6850099" cy="37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44725" y="24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Редактор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25" y="820175"/>
            <a:ext cx="7440251" cy="40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728050" y="4795425"/>
            <a:ext cx="29043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Основная боковая панель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25" y="863650"/>
            <a:ext cx="7484025" cy="40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768425" y="4852600"/>
            <a:ext cx="2756700" cy="1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Строка состояния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0" y="790050"/>
            <a:ext cx="7533274" cy="40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156050" y="4820100"/>
            <a:ext cx="17352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3.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Панель активности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817925"/>
            <a:ext cx="7522724" cy="40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2544425" y="4830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4.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Панель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0" y="805775"/>
            <a:ext cx="7528775" cy="40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2344025" y="48034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5.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8800" y="50300"/>
            <a:ext cx="7989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44900" y="454125"/>
            <a:ext cx="8520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 проекта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0" y="1077875"/>
            <a:ext cx="4406050" cy="24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7875"/>
            <a:ext cx="4551075" cy="2456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16175" y="3575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6.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283750" y="35348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Рисунок 7.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