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1" d="100"/>
          <a:sy n="81" d="100"/>
        </p:scale>
        <p:origin x="-3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5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1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7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5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0645-867F-4E4C-9CB4-5758E51F9D32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9DEB-721D-4E19-87F4-64FF2549F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5723" y="-518868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74678" y="3892060"/>
            <a:ext cx="6236676" cy="268458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Ученики 2 курса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Яндекс.Лицея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Кочетов Сергей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Маликова Вероника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Чернавцев Дмитрий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Дмитриева Ксения Николаевна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gamingrebellion.com/wp-content/uploads/2015/07/Blockade-Original-19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7" y="2121876"/>
            <a:ext cx="4941276" cy="432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9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"/>
    </mc:Choice>
    <mc:Fallback>
      <p:transition spd="slow" advTm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10" y="2824858"/>
            <a:ext cx="7676783" cy="177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2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fast.startgamer.ru/i/images/27117/origin/game_27117_58932789797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19" y="0"/>
            <a:ext cx="8949348" cy="67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6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экрана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змейки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змейки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еды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змеи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814" y="175846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520835"/>
              </p:ext>
            </p:extLst>
          </p:nvPr>
        </p:nvGraphicFramePr>
        <p:xfrm>
          <a:off x="507886" y="2237031"/>
          <a:ext cx="10775576" cy="4351338"/>
        </p:xfrm>
        <a:graphic>
          <a:graphicData uri="http://schemas.openxmlformats.org/drawingml/2006/table">
            <a:tbl>
              <a:tblPr/>
              <a:tblGrid>
                <a:gridCol w="2907194">
                  <a:extLst>
                    <a:ext uri="{9D8B030D-6E8A-4147-A177-3AD203B41FA5}">
                      <a16:colId xmlns:a16="http://schemas.microsoft.com/office/drawing/2014/main" xmlns="" val="1136409420"/>
                    </a:ext>
                  </a:extLst>
                </a:gridCol>
                <a:gridCol w="7868382">
                  <a:extLst>
                    <a:ext uri="{9D8B030D-6E8A-4147-A177-3AD203B41FA5}">
                      <a16:colId xmlns:a16="http://schemas.microsoft.com/office/drawing/2014/main" xmlns="" val="2009636172"/>
                    </a:ext>
                  </a:extLst>
                </a:gridCol>
              </a:tblGrid>
              <a:tr h="2734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dirty="0">
                          <a:effectLst/>
                        </a:rPr>
                        <a:t>Функция</a:t>
                      </a:r>
                      <a:endParaRPr lang="ru-RU" sz="1400" dirty="0">
                        <a:effectLst/>
                      </a:endParaRP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>
                          <a:effectLst/>
                        </a:rPr>
                        <a:t>Описание</a:t>
                      </a:r>
                      <a:endParaRPr lang="ru-RU" sz="1400">
                        <a:effectLst/>
                      </a:endParaRP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319066"/>
                  </a:ext>
                </a:extLst>
              </a:tr>
              <a:tr h="701445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init()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Инициализирует все модули Pygame (возвращает кортеж в случае успеха или неудачи).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152383"/>
                  </a:ext>
                </a:extLst>
              </a:tr>
              <a:tr h="701445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display.set_mode()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Для создания поверхности принимает в качестве параметра либо список либо кортеж (кортеж предпочтительней).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3088859"/>
                  </a:ext>
                </a:extLst>
              </a:tr>
              <a:tr h="30316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update()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Обновляет экран.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639145"/>
                  </a:ext>
                </a:extLst>
              </a:tr>
              <a:tr h="487445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quit()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Используется для деинициализации всех модулей.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402609"/>
                  </a:ext>
                </a:extLst>
              </a:tr>
              <a:tr h="487445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set_caption()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Устанавливает текст заголовка в верхней части экрана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3920588"/>
                  </a:ext>
                </a:extLst>
              </a:tr>
              <a:tr h="30316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event.get()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Возвращает список всех событий.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053581"/>
                  </a:ext>
                </a:extLst>
              </a:tr>
              <a:tr h="30316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Surface.fill()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Заполняет пространство сплошным цветом.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4086394"/>
                  </a:ext>
                </a:extLst>
              </a:tr>
              <a:tr h="303167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time.Clock()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>
                          <a:effectLst/>
                        </a:rPr>
                        <a:t>Отслеживание времени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975710"/>
                  </a:ext>
                </a:extLst>
              </a:tr>
              <a:tr h="487445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solidFill>
                            <a:srgbClr val="242424"/>
                          </a:solidFill>
                          <a:effectLst/>
                        </a:rPr>
                        <a:t>font.SysFont()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400" dirty="0">
                          <a:effectLst/>
                        </a:rPr>
                        <a:t>Задает шрифт </a:t>
                      </a:r>
                      <a:r>
                        <a:rPr lang="ru-RU" sz="1400" dirty="0" err="1">
                          <a:effectLst/>
                        </a:rPr>
                        <a:t>Pygame</a:t>
                      </a:r>
                      <a:r>
                        <a:rPr lang="ru-RU" sz="1400" dirty="0">
                          <a:effectLst/>
                        </a:rPr>
                        <a:t>, используя системные ресурсы.</a:t>
                      </a:r>
                    </a:p>
                  </a:txBody>
                  <a:tcPr marL="29722" marR="29722" marT="29722" marB="29722" anchor="ctr">
                    <a:lnL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9573712"/>
                  </a:ext>
                </a:extLst>
              </a:tr>
            </a:tbl>
          </a:graphicData>
        </a:graphic>
      </p:graphicFrame>
      <p:pic>
        <p:nvPicPr>
          <p:cNvPr id="5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экрана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4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79" y="1453662"/>
            <a:ext cx="4187043" cy="506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змейки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4" y="2356357"/>
            <a:ext cx="11841214" cy="188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змейки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528152"/>
            <a:ext cx="68103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1711541"/>
            <a:ext cx="6321303" cy="493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7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еды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2" y="2374258"/>
            <a:ext cx="9560323" cy="85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змеи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s://i.pinimg.com/736x/83/23/c2/8323c21ae336c4cf660ecf6852a73a62--carto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138" y="316523"/>
            <a:ext cx="1050769" cy="13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934307"/>
            <a:ext cx="8489760" cy="36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7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Произвольный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Игра “Змейка” на Python  </vt:lpstr>
      <vt:lpstr>Содержание </vt:lpstr>
      <vt:lpstr>Презентация PowerPoint</vt:lpstr>
      <vt:lpstr>Создание экрана </vt:lpstr>
      <vt:lpstr>Создание змейки </vt:lpstr>
      <vt:lpstr>Движение змейки </vt:lpstr>
      <vt:lpstr>Game over</vt:lpstr>
      <vt:lpstr>Добавление еды </vt:lpstr>
      <vt:lpstr>Увеличение длины змеи</vt:lpstr>
      <vt:lpstr>Вывод результата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Python</dc:title>
  <dc:creator>Anonymous</dc:creator>
  <cp:lastModifiedBy>Пользователь Windows</cp:lastModifiedBy>
  <cp:revision>4</cp:revision>
  <dcterms:created xsi:type="dcterms:W3CDTF">2021-01-10T16:26:14Z</dcterms:created>
  <dcterms:modified xsi:type="dcterms:W3CDTF">2021-01-10T17:53:52Z</dcterms:modified>
</cp:coreProperties>
</file>