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90" r:id="rId8"/>
    <p:sldId id="291" r:id="rId9"/>
    <p:sldId id="292" r:id="rId10"/>
    <p:sldId id="287" r:id="rId11"/>
    <p:sldId id="289" r:id="rId12"/>
  </p:sldIdLst>
  <p:sldSz cx="9144000" cy="5143500" type="screen16x9"/>
  <p:notesSz cx="6858000" cy="9144000"/>
  <p:embeddedFontLst>
    <p:embeddedFont>
      <p:font typeface="Helvetica Neue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19155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28284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79023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1593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22834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7798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613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03013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75134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36663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21487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4864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48400" y="7615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sz="8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66259" y="10741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lang="en-US" sz="20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lang="en-US" sz="2000" b="1">
                <a:solidFill>
                  <a:srgbClr val="4C5D6E"/>
                </a:solidFill>
              </a:rPr>
              <a:t>4</a:t>
            </a:r>
            <a:endParaRPr sz="26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66250" y="1524175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en-US" sz="40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Эмпирическая</a:t>
            </a:r>
            <a:r>
              <a:rPr lang="en-US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оценка</a:t>
            </a:r>
            <a:r>
              <a:rPr lang="en-US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алгоритмов</a:t>
            </a:r>
            <a:r>
              <a:rPr lang="en-US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Python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819900"/>
            <a:ext cx="4784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Измерения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времени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работы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использованием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timei</a:t>
            </a:r>
            <a:r>
              <a:rPr lang="en-US" sz="2400" dirty="0" err="1">
                <a:solidFill>
                  <a:srgbClr val="99A8B7"/>
                </a:solidFill>
              </a:rPr>
              <a:t>t</a:t>
            </a:r>
            <a:r>
              <a:rPr lang="en-US" sz="2400" dirty="0">
                <a:solidFill>
                  <a:srgbClr val="99A8B7"/>
                </a:solidFill>
              </a:rPr>
              <a:t>, </a:t>
            </a:r>
            <a:r>
              <a:rPr lang="en-US" sz="2400" dirty="0" err="1">
                <a:solidFill>
                  <a:srgbClr val="99A8B7"/>
                </a:solidFill>
              </a:rPr>
              <a:t>cProfile</a:t>
            </a:r>
            <a:r>
              <a:rPr lang="en-US" sz="2400" dirty="0">
                <a:solidFill>
                  <a:srgbClr val="99A8B7"/>
                </a:solidFill>
              </a:rPr>
              <a:t>.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Профайлер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7CBF5D-AAD9-4ED6-AEF7-D670D5463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93" y="133489"/>
            <a:ext cx="7365320" cy="46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5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9263A25-184E-481C-ADFB-4254BB6D8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83" y="2266907"/>
            <a:ext cx="8840434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1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 каким критериям можно оценить алгоритм?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Способы оценки алгоритма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методы оценки алгоритма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средства Python для оценки алгоритмов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Эмпирическая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оценка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алгоритмов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Оценка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сложности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алгоритма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Примеры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практического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закрепления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Эмпирическая оценка алгоритмов</a:t>
            </a:r>
            <a:endParaRPr sz="1400" b="0" i="0" u="none" strike="noStrike" cap="non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Эмпирическая оценка алгоритмов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Измерения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времени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работы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использованием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timeit</a:t>
            </a:r>
            <a:endParaRPr sz="1600" b="1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Профайлер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3060769" y="224378"/>
            <a:ext cx="302245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Модуль </a:t>
            </a: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timeit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1E3F8C9-A354-4FF4-8C96-3AFBB0CD5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40" y="1443979"/>
            <a:ext cx="6735115" cy="46679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A45B66-2483-47D2-AC52-A78F5FDAD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944" y="2347881"/>
            <a:ext cx="4382112" cy="44773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35895A-6FD9-4276-92EC-E4BDA0AA5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217" y="3327145"/>
            <a:ext cx="5820587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3060769" y="224378"/>
            <a:ext cx="302245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Модуль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timeit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8041BF-0011-4D1A-A018-92221982A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50" y="1737654"/>
            <a:ext cx="7964011" cy="4667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BFB6D4-7D7A-4784-9CF9-B4F1E7D02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809" y="3079250"/>
            <a:ext cx="683037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2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3706255" y="157251"/>
            <a:ext cx="1597999" cy="643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cProfile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2.png">
            <a:extLst>
              <a:ext uri="{FF2B5EF4-FFF2-40B4-BE49-F238E27FC236}">
                <a16:creationId xmlns:a16="http://schemas.microsoft.com/office/drawing/2014/main" id="{757D9470-1CDF-4DBC-A3DD-D06957DF4FC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35691" y="727515"/>
            <a:ext cx="6339126" cy="2116050"/>
          </a:xfrm>
          <a:prstGeom prst="rect">
            <a:avLst/>
          </a:prstGeom>
          <a:ln/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7A68A1F-D014-452B-A026-94A900C4885A}"/>
              </a:ext>
            </a:extLst>
          </p:cNvPr>
          <p:cNvSpPr/>
          <p:nvPr/>
        </p:nvSpPr>
        <p:spPr>
          <a:xfrm>
            <a:off x="1168028" y="2983729"/>
            <a:ext cx="778241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ncalls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– это количество совершенных вызовов;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tottime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– это все время, потраченное в данной функции;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percall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– ссылается на коэффициент </a:t>
            </a:r>
            <a:r>
              <a:rPr lang="ru-RU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tottime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деленный на </a:t>
            </a:r>
            <a:r>
              <a:rPr lang="ru-RU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ncalls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cumtime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– совокупное время, потраченное как в данной функции, так и наследуемых функциях. Это работает также и с рекурсивными функциями!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Второй столбец </a:t>
            </a: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percall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– это коэффициент </a:t>
            </a:r>
            <a:r>
              <a:rPr lang="ru-RU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cumtime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деленный на примитивные вызовы;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filename:lineno</a:t>
            </a:r>
            <a:r>
              <a:rPr lang="ru-RU" b="1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  <a:r>
              <a:rPr lang="ru-RU" b="1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предоставляет соответствующие данные о каждой функции.</a:t>
            </a:r>
            <a:endParaRPr lang="ru-RU" dirty="0">
              <a:solidFill>
                <a:srgbClr val="2C2D3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540640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78</Words>
  <Application>Microsoft Office PowerPoint</Application>
  <PresentationFormat>Экран (16:9)</PresentationFormat>
  <Paragraphs>27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Helvetica Neue</vt:lpstr>
      <vt:lpstr>Arial</vt:lpstr>
      <vt:lpstr>Symbol</vt:lpstr>
      <vt:lpstr>Avenir</vt:lpstr>
      <vt:lpstr>Times New Roman</vt:lpstr>
      <vt:lpstr>New_Template7</vt:lpstr>
      <vt:lpstr>Алгоритмы и структуры данных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Python</dc:title>
  <cp:lastModifiedBy>Дмитрий</cp:lastModifiedBy>
  <cp:revision>35</cp:revision>
  <dcterms:modified xsi:type="dcterms:W3CDTF">2021-06-02T18:11:28Z</dcterms:modified>
</cp:coreProperties>
</file>