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8" r:id="rId6"/>
    <p:sldId id="263" r:id="rId7"/>
    <p:sldId id="279" r:id="rId8"/>
    <p:sldId id="280" r:id="rId9"/>
  </p:sldIdLst>
  <p:sldSz cx="9144000" cy="5143500" type="screen16x9"/>
  <p:notesSz cx="6858000" cy="9144000"/>
  <p:embeddedFontLst>
    <p:embeddedFont>
      <p:font typeface="Helvetica Neue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C53632-01FA-450F-89DF-FA9572FC9F09}">
  <a:tblStyle styleId="{77C53632-01FA-450F-89DF-FA9572FC9F0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0440724-2684-4AA2-B5EB-BC2F04B2A7D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94934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3506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4150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8580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0064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0104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70310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9574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2711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6091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48400" y="135767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</a:t>
            </a:r>
            <a:r>
              <a:rPr lang="en-US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rgbClr val="4C5D6E"/>
                </a:solidFill>
              </a:rPr>
              <a:t>6</a:t>
            </a:r>
            <a:endParaRPr sz="2600" b="0" i="0" u="none" strike="noStrike" cap="none" dirty="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48400" y="2271713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Профилирование памяти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работает механизм выделения памяти?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Сколько памяти занимают переменные программы?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управлять памятью?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представление данных в памяти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способы работы с памятью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Управление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памятью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точки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зрения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разработчика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компилятора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Управление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памятью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важнейшая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особенность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языка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Python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783299" y="440822"/>
            <a:ext cx="164690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Язык С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8;p21"/>
          <p:cNvSpPr/>
          <p:nvPr/>
        </p:nvSpPr>
        <p:spPr>
          <a:xfrm>
            <a:off x="4668088" y="440822"/>
            <a:ext cx="266247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Язык </a:t>
            </a:r>
            <a:r>
              <a:rPr lang="en-US" sz="3200" dirty="0">
                <a:solidFill>
                  <a:srgbClr val="4C5D6E"/>
                </a:solidFill>
              </a:rPr>
              <a:t>Python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1251" y="1714450"/>
            <a:ext cx="875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A71D5D"/>
                </a:solidFill>
                <a:latin typeface="Menlo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a = 1;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91" y="1466728"/>
            <a:ext cx="699207" cy="8032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80674" y="2563859"/>
            <a:ext cx="636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a = 2;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277" y="2269949"/>
            <a:ext cx="710033" cy="81146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61249" y="3413268"/>
            <a:ext cx="875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A71D5D"/>
                </a:solidFill>
                <a:latin typeface="Menlo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b = a;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287" y="3238020"/>
            <a:ext cx="1242012" cy="78931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949019" y="1584940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a = 1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989" y="1326297"/>
            <a:ext cx="719497" cy="77896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949019" y="2399885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a = 2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6328" y="2200628"/>
            <a:ext cx="984239" cy="726462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4949019" y="3189515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b = a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1460" y="3128826"/>
            <a:ext cx="1239643" cy="7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7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8;p21">
            <a:extLst>
              <a:ext uri="{FF2B5EF4-FFF2-40B4-BE49-F238E27FC236}">
                <a16:creationId xmlns:a16="http://schemas.microsoft.com/office/drawing/2014/main" xmlns="" id="{712A8A66-BF7D-44C6-8684-A879796722E7}"/>
              </a:ext>
            </a:extLst>
          </p:cNvPr>
          <p:cNvSpPr/>
          <p:nvPr/>
        </p:nvSpPr>
        <p:spPr>
          <a:xfrm>
            <a:off x="1004183" y="15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Управление памятью в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43C4C44-8A25-4217-A46A-38369D23D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072" y="1093568"/>
            <a:ext cx="2816622" cy="25239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8;p21">
            <a:extLst>
              <a:ext uri="{FF2B5EF4-FFF2-40B4-BE49-F238E27FC236}">
                <a16:creationId xmlns:a16="http://schemas.microsoft.com/office/drawing/2014/main" xmlns="" id="{712A8A66-BF7D-44C6-8684-A879796722E7}"/>
              </a:ext>
            </a:extLst>
          </p:cNvPr>
          <p:cNvSpPr/>
          <p:nvPr/>
        </p:nvSpPr>
        <p:spPr>
          <a:xfrm>
            <a:off x="1004183" y="15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Профилировщик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memory_profiler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857A08F-DDFF-475D-9D08-2B13EC7E9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0" y="1847749"/>
            <a:ext cx="8101594" cy="16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1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8;p21">
            <a:extLst>
              <a:ext uri="{FF2B5EF4-FFF2-40B4-BE49-F238E27FC236}">
                <a16:creationId xmlns:a16="http://schemas.microsoft.com/office/drawing/2014/main" xmlns="" id="{712A8A66-BF7D-44C6-8684-A879796722E7}"/>
              </a:ext>
            </a:extLst>
          </p:cNvPr>
          <p:cNvSpPr/>
          <p:nvPr/>
        </p:nvSpPr>
        <p:spPr>
          <a:xfrm>
            <a:off x="1004183" y="15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Способы оптимизации памяти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9;p21">
            <a:extLst>
              <a:ext uri="{FF2B5EF4-FFF2-40B4-BE49-F238E27FC236}">
                <a16:creationId xmlns:a16="http://schemas.microsoft.com/office/drawing/2014/main" xmlns="" id="{4B7B62CF-CC20-46C8-BE12-E6E433D6EA53}"/>
              </a:ext>
            </a:extLst>
          </p:cNvPr>
          <p:cNvSpPr/>
          <p:nvPr/>
        </p:nvSpPr>
        <p:spPr>
          <a:xfrm>
            <a:off x="1004183" y="1833515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1. Ленивые вычисления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2. Слоты в ООП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3. Используйте </a:t>
            </a:r>
            <a:r>
              <a:rPr lang="en-US" b="1" dirty="0"/>
              <a:t>NumPy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4. Кортежи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5. Модуль </a:t>
            </a:r>
            <a:r>
              <a:rPr lang="en-US" b="1" dirty="0" err="1"/>
              <a:t>recordclass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6. </a:t>
            </a:r>
            <a:r>
              <a:rPr lang="ru-RU" b="1" dirty="0" smtClean="0"/>
              <a:t>Функция </a:t>
            </a:r>
            <a:r>
              <a:rPr lang="en-US" b="1" dirty="0" smtClean="0"/>
              <a:t>map</a:t>
            </a:r>
            <a:endParaRPr lang="ru-RU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7. </a:t>
            </a:r>
            <a:r>
              <a:rPr lang="ru-RU" b="1" dirty="0" err="1" smtClean="0"/>
              <a:t>Сериализация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/>
              <a:t>Способ 8. </a:t>
            </a:r>
            <a:r>
              <a:rPr lang="en-US" b="1" dirty="0" smtClean="0"/>
              <a:t>f-</a:t>
            </a:r>
            <a:r>
              <a:rPr lang="ru-RU" b="1" dirty="0" smtClean="0"/>
              <a:t>строки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</a:t>
            </a:r>
            <a:r>
              <a:rPr lang="en-US" b="1" dirty="0" smtClean="0"/>
              <a:t>9</a:t>
            </a:r>
            <a:r>
              <a:rPr lang="ru-RU" b="1" dirty="0" smtClean="0"/>
              <a:t>. </a:t>
            </a:r>
            <a:r>
              <a:rPr lang="ru-RU" b="1" dirty="0"/>
              <a:t>Функция </a:t>
            </a:r>
            <a:r>
              <a:rPr lang="en-US" b="1" dirty="0" smtClean="0"/>
              <a:t>filter</a:t>
            </a:r>
            <a:endParaRPr lang="ru-RU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lvl="0">
              <a:lnSpc>
                <a:spcPct val="150000"/>
              </a:lnSpc>
            </a:pP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9938D94-C2D4-415E-B0D9-86E2D33C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928" y="1233821"/>
            <a:ext cx="214342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7448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135</Words>
  <Application>Microsoft Office PowerPoint</Application>
  <PresentationFormat>Экран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Avenir</vt:lpstr>
      <vt:lpstr>Menlo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1</cp:lastModifiedBy>
  <cp:revision>29</cp:revision>
  <dcterms:modified xsi:type="dcterms:W3CDTF">2021-11-19T12:13:47Z</dcterms:modified>
</cp:coreProperties>
</file>