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9" r:id="rId3"/>
    <p:sldId id="288" r:id="rId4"/>
    <p:sldId id="263" r:id="rId5"/>
    <p:sldId id="289" r:id="rId6"/>
    <p:sldId id="280" r:id="rId7"/>
    <p:sldId id="290" r:id="rId8"/>
    <p:sldId id="291" r:id="rId9"/>
    <p:sldId id="287" r:id="rId10"/>
    <p:sldId id="285" r:id="rId11"/>
    <p:sldId id="286" r:id="rId12"/>
    <p:sldId id="28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107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9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18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1757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4209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263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547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756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6259" y="65670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Рекурсия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Рекурсивный перебор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09" y="404850"/>
            <a:ext cx="6982720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7" y="1185965"/>
            <a:ext cx="8068894" cy="2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шаги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рекурсивной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Первый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остановки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базовый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случай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Второй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рекурсии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068956" y="1614581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Почему важна рекурсия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ru-RU"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FFC000"/>
                </a:solidFill>
              </a:rPr>
              <a:t>Особенности рекурсии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endParaRPr lang="ru-RU" sz="2000" dirty="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Применение рекурсии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680391" y="351193"/>
            <a:ext cx="778321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 зачем нам рекурсия, если есть цикл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1348240" y="1732966"/>
            <a:ext cx="6237276" cy="255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Существуют задачи, которые имеют достаточно сложный алгоритм, но благодаря рекурсии получают простое решение.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Считается, что рекурсия дает более стильное, элегантное решение. Знание и умение применить рекурсию повышает статус разработчика.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</a:t>
            </a: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 спрашивают на собеседование -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учим!</a:t>
            </a:r>
            <a:endParaRPr lang="ru-RU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Понятие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027692" y="947293"/>
            <a:ext cx="7320320" cy="73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2400" dirty="0">
                <a:solidFill>
                  <a:srgbClr val="7030A0"/>
                </a:solidFill>
              </a:rPr>
              <a:t>Циклы могут ускорить работу программы. Рекурсия может ускорить работу программиста</a:t>
            </a:r>
            <a:r>
              <a:rPr lang="en-US" sz="2400" dirty="0">
                <a:solidFill>
                  <a:srgbClr val="7030A0"/>
                </a:solidFill>
              </a:rPr>
              <a:t>!</a:t>
            </a:r>
            <a:endParaRPr sz="24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91" y="1881222"/>
            <a:ext cx="43624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Простой пример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B9C3B9-4B8A-4C9A-B7C9-635539A592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399" y="1493568"/>
            <a:ext cx="1819275" cy="342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B6487-A1E4-4747-A56E-9673DA85F6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399" y="1836468"/>
            <a:ext cx="1866900" cy="40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04CFD-470C-444C-9CE5-070236583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361" y="2357555"/>
            <a:ext cx="2466975" cy="1123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0ADC3-CBBE-4228-ADB8-109573AE9C6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724532" y="1053147"/>
            <a:ext cx="2836545" cy="30372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78B6D3-B126-43ED-BD2C-1972E886A2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61077" y="1284604"/>
            <a:ext cx="3279775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1;p20"/>
          <p:cNvSpPr/>
          <p:nvPr/>
        </p:nvSpPr>
        <p:spPr>
          <a:xfrm>
            <a:off x="2060852" y="171882"/>
            <a:ext cx="892857" cy="46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Цикл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39" y="704622"/>
            <a:ext cx="3273870" cy="2064892"/>
          </a:xfrm>
          <a:prstGeom prst="rect">
            <a:avLst/>
          </a:prstGeom>
        </p:spPr>
      </p:pic>
      <p:sp>
        <p:nvSpPr>
          <p:cNvPr id="23" name="Google Shape;101;p20"/>
          <p:cNvSpPr/>
          <p:nvPr/>
        </p:nvSpPr>
        <p:spPr>
          <a:xfrm>
            <a:off x="5116087" y="171882"/>
            <a:ext cx="1996666" cy="5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Рекурсия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1;p20"/>
          <p:cNvSpPr/>
          <p:nvPr/>
        </p:nvSpPr>
        <p:spPr>
          <a:xfrm>
            <a:off x="748577" y="3261124"/>
            <a:ext cx="3593180" cy="156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Сложить все коробки в кучу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Взять коробку и открыть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внутри лежит коробка, добавить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    ее в кучу для последующего поиска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4. Если внутри лежит ключ, поиск закончен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5. Повторить</a:t>
            </a:r>
            <a:endParaRPr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25" name="Google Shape;101;p20"/>
          <p:cNvSpPr/>
          <p:nvPr/>
        </p:nvSpPr>
        <p:spPr>
          <a:xfrm>
            <a:off x="4236234" y="3121736"/>
            <a:ext cx="4407806" cy="103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Просмотреть содержимое коробки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Если вы найдете коробку, вернуться к шагу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вы найдете ключ, поиск закончен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29" y="633321"/>
            <a:ext cx="2401720" cy="26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Законы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86F028-8C58-4687-B7D6-649A9A6238A7}"/>
              </a:ext>
            </a:extLst>
          </p:cNvPr>
          <p:cNvSpPr/>
          <p:nvPr/>
        </p:nvSpPr>
        <p:spPr>
          <a:xfrm>
            <a:off x="1326547" y="1949696"/>
            <a:ext cx="6490905" cy="133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иметь базовый случай.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изменять свое состояние и «продвигаться» к базовому случаю.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вызывать сам себя.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1477839" y="370199"/>
            <a:ext cx="5523662" cy="70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Конвертирование целого числа в строку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05F2A8-B3B0-4698-9C40-55A9D26E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257" y="1527784"/>
            <a:ext cx="2391410" cy="22339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75FD45-E99C-4DA7-AF9B-8EC9D76976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2140" y="1615391"/>
            <a:ext cx="2019300" cy="18192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855BE9-0750-4BA6-847B-3719B5F9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180" y="789251"/>
            <a:ext cx="2935286" cy="37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6;p25"/>
          <p:cNvSpPr/>
          <p:nvPr/>
        </p:nvSpPr>
        <p:spPr>
          <a:xfrm>
            <a:off x="2539269" y="106102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Рекурсия и стек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19" y="749940"/>
            <a:ext cx="4097052" cy="2126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201" y="2876357"/>
            <a:ext cx="4759998" cy="18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33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202</Words>
  <Application>Microsoft Office PowerPoint</Application>
  <PresentationFormat>Экран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Wingdings</vt:lpstr>
      <vt:lpstr>Symbol</vt:lpstr>
      <vt:lpstr>Helvetica Neue</vt:lpstr>
      <vt:lpstr>Avenir</vt:lpstr>
      <vt:lpstr>Times New Roman</vt:lpstr>
      <vt:lpstr>Calibri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48</cp:revision>
  <dcterms:modified xsi:type="dcterms:W3CDTF">2021-06-26T17:26:32Z</dcterms:modified>
</cp:coreProperties>
</file>