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313" r:id="rId8"/>
    <p:sldId id="262" r:id="rId9"/>
    <p:sldId id="303" r:id="rId10"/>
    <p:sldId id="272" r:id="rId11"/>
    <p:sldId id="273" r:id="rId12"/>
    <p:sldId id="274" r:id="rId13"/>
    <p:sldId id="275" r:id="rId14"/>
    <p:sldId id="312" r:id="rId15"/>
    <p:sldId id="276" r:id="rId16"/>
    <p:sldId id="277" r:id="rId17"/>
    <p:sldId id="278" r:id="rId18"/>
  </p:sldIdLst>
  <p:sldSz cx="9144000" cy="5143500" type="screen16x9"/>
  <p:notesSz cx="6858000" cy="9144000"/>
  <p:embeddedFontLst>
    <p:embeddedFont>
      <p:font typeface="Helvetica Neue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4602E4-8B17-4554-84C7-0E14F28E680A}">
  <a:tblStyle styleId="{434602E4-8B17-4554-84C7-0E14F28E680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24B04F1-170A-43AF-B51D-C470C6AFF7EC}" styleName="Table_1">
    <a:wholeTbl>
      <a:tcTxStyle b="off" i="off">
        <a:font>
          <a:latin typeface="Arial"/>
          <a:ea typeface="Arial"/>
          <a:cs typeface="Arial"/>
        </a:font>
        <a:srgbClr val="2C2D30"/>
      </a:tcTxStyle>
      <a:tcStyle>
        <a:tcBdr>
          <a:left>
            <a:ln w="12700" cap="flat" cmpd="sng">
              <a:solidFill>
                <a:srgbClr val="2C2D3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2C2D3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2C2D3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2C2D3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2C2D3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2C2D3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02203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68696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2" name="Google Shape;3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65893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9" name="Google Shape;3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10452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0" name="Google Shape;43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58592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" name="Google Shape;4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93476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" name="Google Shape;4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86107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9" name="Google Shape;5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71656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0" name="Google Shape;6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24084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6" name="Google Shape;60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5745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72569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802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86051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6672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48948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68976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27572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9715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48400" y="7615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sz="8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566259" y="10741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lang="en-US" sz="20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8</a:t>
            </a:r>
            <a:endParaRPr sz="26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66250" y="1905175"/>
            <a:ext cx="4784100" cy="1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en-US" sz="40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Деревья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70400" y="3591300"/>
            <a:ext cx="47841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Двоичные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деревья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4"/>
          <p:cNvSpPr/>
          <p:nvPr/>
        </p:nvSpPr>
        <p:spPr>
          <a:xfrm>
            <a:off x="4491025" y="1988350"/>
            <a:ext cx="3505800" cy="21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Закодируем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строку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«beep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boop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beer!»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6" name="Google Shape;396;p34"/>
          <p:cNvGraphicFramePr/>
          <p:nvPr/>
        </p:nvGraphicFramePr>
        <p:xfrm>
          <a:off x="1142381" y="2004952"/>
          <a:ext cx="2880325" cy="2194640"/>
        </p:xfrm>
        <a:graphic>
          <a:graphicData uri="http://schemas.openxmlformats.org/drawingml/2006/table">
            <a:tbl>
              <a:tblPr>
                <a:noFill/>
                <a:tableStyleId>{434602E4-8B17-4554-84C7-0E14F28E680A}</a:tableStyleId>
              </a:tblPr>
              <a:tblGrid>
                <a:gridCol w="1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Символ</a:t>
                      </a:r>
                      <a:endParaRPr sz="1200" u="none" strike="noStrike" cap="none">
                        <a:solidFill>
                          <a:srgbClr val="F3F3F3"/>
                        </a:solidFill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E9ED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ED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9ED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9ED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Частота</a:t>
                      </a:r>
                      <a:endParaRPr sz="1200" u="none" strike="noStrike" cap="none">
                        <a:solidFill>
                          <a:srgbClr val="F3F3F3"/>
                        </a:solidFill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E9ED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ED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9ED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9ED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5D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'b'</a:t>
                      </a:r>
                      <a:endParaRPr sz="1200" u="none" strike="noStrike" cap="none" dirty="0"/>
                    </a:p>
                  </a:txBody>
                  <a:tcPr marL="68575" marR="68575" marT="45725" marB="45725">
                    <a:lnL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9ED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strike="noStrike" cap="none" dirty="0"/>
                    </a:p>
                  </a:txBody>
                  <a:tcPr marL="68575" marR="68575" marT="45725" marB="45725">
                    <a:lnL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9ED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'e'</a:t>
                      </a:r>
                      <a:endParaRPr sz="1200" u="none" strike="noStrike" cap="none" dirty="0"/>
                    </a:p>
                  </a:txBody>
                  <a:tcPr marL="68575" marR="68575" marT="45725" marB="45725">
                    <a:lnL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'p'</a:t>
                      </a:r>
                      <a:endParaRPr sz="12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 '</a:t>
                      </a:r>
                      <a:endParaRPr sz="12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'o'</a:t>
                      </a:r>
                      <a:endParaRPr sz="12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'r'</a:t>
                      </a:r>
                      <a:endParaRPr sz="12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'!'</a:t>
                      </a:r>
                      <a:endParaRPr sz="12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strike="noStrike" cap="none" dirty="0"/>
                    </a:p>
                  </a:txBody>
                  <a:tcPr marL="68575" marR="68575" marT="45725" marB="45725">
                    <a:lnL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Google Shape;485;p37">
            <a:extLst>
              <a:ext uri="{FF2B5EF4-FFF2-40B4-BE49-F238E27FC236}">
                <a16:creationId xmlns:a16="http://schemas.microsoft.com/office/drawing/2014/main" id="{C6F13949-FE99-43C9-A152-40CD2381BD1E}"/>
              </a:ext>
            </a:extLst>
          </p:cNvPr>
          <p:cNvSpPr/>
          <p:nvPr/>
        </p:nvSpPr>
        <p:spPr>
          <a:xfrm>
            <a:off x="1205712" y="60895"/>
            <a:ext cx="734943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Кодирование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методу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Хаффмана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"/>
          <p:cNvSpPr/>
          <p:nvPr/>
        </p:nvSpPr>
        <p:spPr>
          <a:xfrm>
            <a:off x="1186950" y="2471100"/>
            <a:ext cx="430500" cy="4719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‘r’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5"/>
          <p:cNvSpPr/>
          <p:nvPr/>
        </p:nvSpPr>
        <p:spPr>
          <a:xfrm>
            <a:off x="1617450" y="2471100"/>
            <a:ext cx="430500" cy="4719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5"/>
          <p:cNvSpPr/>
          <p:nvPr/>
        </p:nvSpPr>
        <p:spPr>
          <a:xfrm>
            <a:off x="2047950" y="2471100"/>
            <a:ext cx="430500" cy="4719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‘p’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5"/>
          <p:cNvSpPr/>
          <p:nvPr/>
        </p:nvSpPr>
        <p:spPr>
          <a:xfrm>
            <a:off x="2462616" y="2471100"/>
            <a:ext cx="430500" cy="4719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‘o’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5"/>
          <p:cNvSpPr/>
          <p:nvPr/>
        </p:nvSpPr>
        <p:spPr>
          <a:xfrm>
            <a:off x="2893116" y="2471100"/>
            <a:ext cx="430500" cy="4719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5"/>
          <p:cNvSpPr/>
          <p:nvPr/>
        </p:nvSpPr>
        <p:spPr>
          <a:xfrm>
            <a:off x="3323616" y="2471100"/>
            <a:ext cx="430500" cy="4719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‘b’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5"/>
          <p:cNvSpPr/>
          <p:nvPr/>
        </p:nvSpPr>
        <p:spPr>
          <a:xfrm>
            <a:off x="3731341" y="2471100"/>
            <a:ext cx="430500" cy="4719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‘e’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5"/>
          <p:cNvSpPr/>
          <p:nvPr/>
        </p:nvSpPr>
        <p:spPr>
          <a:xfrm>
            <a:off x="4942325" y="2471100"/>
            <a:ext cx="430500" cy="4719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5"/>
          <p:cNvSpPr/>
          <p:nvPr/>
        </p:nvSpPr>
        <p:spPr>
          <a:xfrm>
            <a:off x="5372825" y="2471100"/>
            <a:ext cx="430500" cy="4719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‘p’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5"/>
          <p:cNvSpPr/>
          <p:nvPr/>
        </p:nvSpPr>
        <p:spPr>
          <a:xfrm>
            <a:off x="5787491" y="2471100"/>
            <a:ext cx="430500" cy="4719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‘o’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5"/>
          <p:cNvSpPr/>
          <p:nvPr/>
        </p:nvSpPr>
        <p:spPr>
          <a:xfrm>
            <a:off x="6217991" y="2471100"/>
            <a:ext cx="430500" cy="4719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6648491" y="2471100"/>
            <a:ext cx="430500" cy="4719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‘b’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5"/>
          <p:cNvSpPr/>
          <p:nvPr/>
        </p:nvSpPr>
        <p:spPr>
          <a:xfrm>
            <a:off x="7056216" y="2471100"/>
            <a:ext cx="430500" cy="4719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‘e’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5"/>
          <p:cNvSpPr/>
          <p:nvPr/>
        </p:nvSpPr>
        <p:spPr>
          <a:xfrm>
            <a:off x="4956084" y="2512875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5"/>
          <p:cNvSpPr/>
          <p:nvPr/>
        </p:nvSpPr>
        <p:spPr>
          <a:xfrm>
            <a:off x="4997547" y="297780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5"/>
          <p:cNvSpPr/>
          <p:nvPr/>
        </p:nvSpPr>
        <p:spPr>
          <a:xfrm>
            <a:off x="5372826" y="297780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5"/>
          <p:cNvSpPr/>
          <p:nvPr/>
        </p:nvSpPr>
        <p:spPr>
          <a:xfrm>
            <a:off x="5787494" y="297780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5"/>
          <p:cNvSpPr/>
          <p:nvPr/>
        </p:nvSpPr>
        <p:spPr>
          <a:xfrm>
            <a:off x="6217996" y="297780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5"/>
          <p:cNvSpPr/>
          <p:nvPr/>
        </p:nvSpPr>
        <p:spPr>
          <a:xfrm>
            <a:off x="6648497" y="297780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5"/>
          <p:cNvSpPr/>
          <p:nvPr/>
        </p:nvSpPr>
        <p:spPr>
          <a:xfrm>
            <a:off x="7056224" y="297780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5"/>
          <p:cNvSpPr/>
          <p:nvPr/>
        </p:nvSpPr>
        <p:spPr>
          <a:xfrm>
            <a:off x="4484059" y="3512425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5"/>
          <p:cNvSpPr/>
          <p:nvPr/>
        </p:nvSpPr>
        <p:spPr>
          <a:xfrm>
            <a:off x="5383184" y="3512425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35"/>
          <p:cNvCxnSpPr>
            <a:stCxn id="415" idx="4"/>
            <a:endCxn id="422" idx="0"/>
          </p:cNvCxnSpPr>
          <p:nvPr/>
        </p:nvCxnSpPr>
        <p:spPr>
          <a:xfrm flipH="1">
            <a:off x="4689084" y="2922675"/>
            <a:ext cx="471900" cy="5898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5" name="Google Shape;425;p35"/>
          <p:cNvCxnSpPr>
            <a:stCxn id="415" idx="4"/>
            <a:endCxn id="423" idx="0"/>
          </p:cNvCxnSpPr>
          <p:nvPr/>
        </p:nvCxnSpPr>
        <p:spPr>
          <a:xfrm>
            <a:off x="5160984" y="2922675"/>
            <a:ext cx="427200" cy="5898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6" name="Google Shape;426;p35"/>
          <p:cNvSpPr txBox="1"/>
          <p:nvPr/>
        </p:nvSpPr>
        <p:spPr>
          <a:xfrm>
            <a:off x="4518626" y="3505342"/>
            <a:ext cx="583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‘r’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5"/>
          <p:cNvSpPr txBox="1"/>
          <p:nvPr/>
        </p:nvSpPr>
        <p:spPr>
          <a:xfrm>
            <a:off x="5420676" y="3519225"/>
            <a:ext cx="5832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485;p37">
            <a:extLst>
              <a:ext uri="{FF2B5EF4-FFF2-40B4-BE49-F238E27FC236}">
                <a16:creationId xmlns:a16="http://schemas.microsoft.com/office/drawing/2014/main" id="{5C22EC7C-6184-499F-A1F6-D879B14916AF}"/>
              </a:ext>
            </a:extLst>
          </p:cNvPr>
          <p:cNvSpPr/>
          <p:nvPr/>
        </p:nvSpPr>
        <p:spPr>
          <a:xfrm>
            <a:off x="1014241" y="452158"/>
            <a:ext cx="734943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Кодирование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методу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Хаффмана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6"/>
          <p:cNvSpPr/>
          <p:nvPr/>
        </p:nvSpPr>
        <p:spPr>
          <a:xfrm>
            <a:off x="1951595" y="1985459"/>
            <a:ext cx="430500" cy="4719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‘o’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6"/>
          <p:cNvSpPr/>
          <p:nvPr/>
        </p:nvSpPr>
        <p:spPr>
          <a:xfrm>
            <a:off x="2382095" y="1985459"/>
            <a:ext cx="430500" cy="4719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6"/>
          <p:cNvSpPr/>
          <p:nvPr/>
        </p:nvSpPr>
        <p:spPr>
          <a:xfrm>
            <a:off x="2812595" y="1985459"/>
            <a:ext cx="430500" cy="4719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‘b’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6"/>
          <p:cNvSpPr/>
          <p:nvPr/>
        </p:nvSpPr>
        <p:spPr>
          <a:xfrm>
            <a:off x="3220320" y="1985459"/>
            <a:ext cx="430500" cy="4719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6"/>
          <p:cNvSpPr/>
          <p:nvPr/>
        </p:nvSpPr>
        <p:spPr>
          <a:xfrm>
            <a:off x="1966520" y="2492159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6"/>
          <p:cNvSpPr/>
          <p:nvPr/>
        </p:nvSpPr>
        <p:spPr>
          <a:xfrm>
            <a:off x="2381187" y="2492159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6"/>
          <p:cNvSpPr/>
          <p:nvPr/>
        </p:nvSpPr>
        <p:spPr>
          <a:xfrm>
            <a:off x="2811689" y="2492159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6"/>
          <p:cNvSpPr/>
          <p:nvPr/>
        </p:nvSpPr>
        <p:spPr>
          <a:xfrm>
            <a:off x="3242190" y="2492159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6"/>
          <p:cNvSpPr/>
          <p:nvPr/>
        </p:nvSpPr>
        <p:spPr>
          <a:xfrm>
            <a:off x="3726126" y="2492159"/>
            <a:ext cx="3543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6"/>
          <p:cNvSpPr/>
          <p:nvPr/>
        </p:nvSpPr>
        <p:spPr>
          <a:xfrm>
            <a:off x="2876313" y="2832959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6"/>
          <p:cNvSpPr/>
          <p:nvPr/>
        </p:nvSpPr>
        <p:spPr>
          <a:xfrm>
            <a:off x="3230688" y="2016509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6"/>
          <p:cNvSpPr/>
          <p:nvPr/>
        </p:nvSpPr>
        <p:spPr>
          <a:xfrm>
            <a:off x="3650820" y="1985459"/>
            <a:ext cx="430500" cy="4719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‘e’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6"/>
          <p:cNvSpPr/>
          <p:nvPr/>
        </p:nvSpPr>
        <p:spPr>
          <a:xfrm>
            <a:off x="3709263" y="2832959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6"/>
          <p:cNvSpPr/>
          <p:nvPr/>
        </p:nvSpPr>
        <p:spPr>
          <a:xfrm>
            <a:off x="2494740" y="3374384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6"/>
          <p:cNvSpPr/>
          <p:nvPr/>
        </p:nvSpPr>
        <p:spPr>
          <a:xfrm>
            <a:off x="3174788" y="3374384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8" name="Google Shape;448;p36"/>
          <p:cNvCxnSpPr>
            <a:stCxn id="443" idx="4"/>
            <a:endCxn id="442" idx="0"/>
          </p:cNvCxnSpPr>
          <p:nvPr/>
        </p:nvCxnSpPr>
        <p:spPr>
          <a:xfrm flipH="1">
            <a:off x="3081288" y="2426309"/>
            <a:ext cx="354300" cy="4065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9" name="Google Shape;449;p36"/>
          <p:cNvCxnSpPr>
            <a:stCxn id="443" idx="4"/>
            <a:endCxn id="445" idx="0"/>
          </p:cNvCxnSpPr>
          <p:nvPr/>
        </p:nvCxnSpPr>
        <p:spPr>
          <a:xfrm>
            <a:off x="3435588" y="2426309"/>
            <a:ext cx="478500" cy="4065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0" name="Google Shape;450;p36"/>
          <p:cNvCxnSpPr>
            <a:stCxn id="442" idx="3"/>
            <a:endCxn id="446" idx="0"/>
          </p:cNvCxnSpPr>
          <p:nvPr/>
        </p:nvCxnSpPr>
        <p:spPr>
          <a:xfrm flipH="1">
            <a:off x="2699627" y="3182745"/>
            <a:ext cx="236700" cy="1917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1" name="Google Shape;451;p36"/>
          <p:cNvCxnSpPr>
            <a:stCxn id="442" idx="5"/>
            <a:endCxn id="447" idx="0"/>
          </p:cNvCxnSpPr>
          <p:nvPr/>
        </p:nvCxnSpPr>
        <p:spPr>
          <a:xfrm>
            <a:off x="3226099" y="3182745"/>
            <a:ext cx="153600" cy="1917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2" name="Google Shape;452;p36"/>
          <p:cNvSpPr txBox="1"/>
          <p:nvPr/>
        </p:nvSpPr>
        <p:spPr>
          <a:xfrm>
            <a:off x="3730104" y="2825361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‘p’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6"/>
          <p:cNvSpPr txBox="1"/>
          <p:nvPr/>
        </p:nvSpPr>
        <p:spPr>
          <a:xfrm>
            <a:off x="3226901" y="3389769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6"/>
          <p:cNvSpPr txBox="1"/>
          <p:nvPr/>
        </p:nvSpPr>
        <p:spPr>
          <a:xfrm>
            <a:off x="2526024" y="3375886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‘r’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6"/>
          <p:cNvSpPr/>
          <p:nvPr/>
        </p:nvSpPr>
        <p:spPr>
          <a:xfrm>
            <a:off x="5144745" y="1985459"/>
            <a:ext cx="430500" cy="4719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‘b’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6"/>
          <p:cNvSpPr/>
          <p:nvPr/>
        </p:nvSpPr>
        <p:spPr>
          <a:xfrm>
            <a:off x="5575245" y="1985459"/>
            <a:ext cx="430500" cy="4719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6"/>
          <p:cNvSpPr/>
          <p:nvPr/>
        </p:nvSpPr>
        <p:spPr>
          <a:xfrm>
            <a:off x="5982970" y="1985459"/>
            <a:ext cx="430500" cy="4719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6"/>
          <p:cNvSpPr/>
          <p:nvPr/>
        </p:nvSpPr>
        <p:spPr>
          <a:xfrm>
            <a:off x="5148212" y="157894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6"/>
          <p:cNvSpPr/>
          <p:nvPr/>
        </p:nvSpPr>
        <p:spPr>
          <a:xfrm>
            <a:off x="5578714" y="157894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6"/>
          <p:cNvSpPr/>
          <p:nvPr/>
        </p:nvSpPr>
        <p:spPr>
          <a:xfrm>
            <a:off x="6009215" y="157894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6"/>
          <p:cNvSpPr/>
          <p:nvPr/>
        </p:nvSpPr>
        <p:spPr>
          <a:xfrm>
            <a:off x="6416942" y="157894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6"/>
          <p:cNvSpPr/>
          <p:nvPr/>
        </p:nvSpPr>
        <p:spPr>
          <a:xfrm>
            <a:off x="5943763" y="2832959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6"/>
          <p:cNvSpPr/>
          <p:nvPr/>
        </p:nvSpPr>
        <p:spPr>
          <a:xfrm>
            <a:off x="5993338" y="2016509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6"/>
          <p:cNvSpPr/>
          <p:nvPr/>
        </p:nvSpPr>
        <p:spPr>
          <a:xfrm>
            <a:off x="6413470" y="1985459"/>
            <a:ext cx="430500" cy="4719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‘e’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6"/>
          <p:cNvSpPr/>
          <p:nvPr/>
        </p:nvSpPr>
        <p:spPr>
          <a:xfrm>
            <a:off x="6471913" y="2832959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5562190" y="3374384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6"/>
          <p:cNvSpPr/>
          <p:nvPr/>
        </p:nvSpPr>
        <p:spPr>
          <a:xfrm>
            <a:off x="6242238" y="3374384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8" name="Google Shape;468;p36"/>
          <p:cNvCxnSpPr>
            <a:stCxn id="463" idx="4"/>
            <a:endCxn id="462" idx="0"/>
          </p:cNvCxnSpPr>
          <p:nvPr/>
        </p:nvCxnSpPr>
        <p:spPr>
          <a:xfrm flipH="1">
            <a:off x="6148738" y="2426309"/>
            <a:ext cx="49500" cy="4065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9" name="Google Shape;469;p36"/>
          <p:cNvCxnSpPr>
            <a:stCxn id="463" idx="4"/>
            <a:endCxn id="465" idx="0"/>
          </p:cNvCxnSpPr>
          <p:nvPr/>
        </p:nvCxnSpPr>
        <p:spPr>
          <a:xfrm>
            <a:off x="6198238" y="2426309"/>
            <a:ext cx="478500" cy="4065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0" name="Google Shape;470;p36"/>
          <p:cNvCxnSpPr>
            <a:stCxn id="462" idx="3"/>
            <a:endCxn id="466" idx="0"/>
          </p:cNvCxnSpPr>
          <p:nvPr/>
        </p:nvCxnSpPr>
        <p:spPr>
          <a:xfrm flipH="1">
            <a:off x="5767077" y="3182745"/>
            <a:ext cx="236700" cy="1917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1" name="Google Shape;471;p36"/>
          <p:cNvCxnSpPr>
            <a:stCxn id="462" idx="5"/>
            <a:endCxn id="467" idx="0"/>
          </p:cNvCxnSpPr>
          <p:nvPr/>
        </p:nvCxnSpPr>
        <p:spPr>
          <a:xfrm>
            <a:off x="6293549" y="3182745"/>
            <a:ext cx="153600" cy="1917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2" name="Google Shape;472;p36"/>
          <p:cNvSpPr txBox="1"/>
          <p:nvPr/>
        </p:nvSpPr>
        <p:spPr>
          <a:xfrm>
            <a:off x="6492754" y="2825361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‘p’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6"/>
          <p:cNvSpPr txBox="1"/>
          <p:nvPr/>
        </p:nvSpPr>
        <p:spPr>
          <a:xfrm>
            <a:off x="6294351" y="3389769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6"/>
          <p:cNvSpPr txBox="1"/>
          <p:nvPr/>
        </p:nvSpPr>
        <p:spPr>
          <a:xfrm>
            <a:off x="5593474" y="3375886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‘r’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6"/>
          <p:cNvSpPr/>
          <p:nvPr/>
        </p:nvSpPr>
        <p:spPr>
          <a:xfrm>
            <a:off x="5579740" y="2016509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6"/>
          <p:cNvSpPr/>
          <p:nvPr/>
        </p:nvSpPr>
        <p:spPr>
          <a:xfrm>
            <a:off x="5468125" y="2823859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6"/>
          <p:cNvSpPr/>
          <p:nvPr/>
        </p:nvSpPr>
        <p:spPr>
          <a:xfrm>
            <a:off x="4974513" y="2823859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8" name="Google Shape;478;p36"/>
          <p:cNvCxnSpPr>
            <a:stCxn id="475" idx="4"/>
            <a:endCxn id="477" idx="0"/>
          </p:cNvCxnSpPr>
          <p:nvPr/>
        </p:nvCxnSpPr>
        <p:spPr>
          <a:xfrm flipH="1">
            <a:off x="5179413" y="2426309"/>
            <a:ext cx="605227" cy="39755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9" name="Google Shape;479;p36"/>
          <p:cNvCxnSpPr>
            <a:stCxn id="475" idx="4"/>
            <a:endCxn id="476" idx="0"/>
          </p:cNvCxnSpPr>
          <p:nvPr/>
        </p:nvCxnSpPr>
        <p:spPr>
          <a:xfrm flipH="1">
            <a:off x="5673025" y="2426309"/>
            <a:ext cx="111615" cy="39755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0" name="Google Shape;480;p36"/>
          <p:cNvSpPr txBox="1"/>
          <p:nvPr/>
        </p:nvSpPr>
        <p:spPr>
          <a:xfrm>
            <a:off x="4989420" y="2827520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‘o’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485;p37">
            <a:extLst>
              <a:ext uri="{FF2B5EF4-FFF2-40B4-BE49-F238E27FC236}">
                <a16:creationId xmlns:a16="http://schemas.microsoft.com/office/drawing/2014/main" id="{B6C0046D-C33D-4B25-AD48-3FCA168F61EC}"/>
              </a:ext>
            </a:extLst>
          </p:cNvPr>
          <p:cNvSpPr/>
          <p:nvPr/>
        </p:nvSpPr>
        <p:spPr>
          <a:xfrm>
            <a:off x="1205712" y="60895"/>
            <a:ext cx="734943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Кодирование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методу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Хаффмана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7"/>
          <p:cNvSpPr/>
          <p:nvPr/>
        </p:nvSpPr>
        <p:spPr>
          <a:xfrm>
            <a:off x="1205712" y="60895"/>
            <a:ext cx="734943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Кодирование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методу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Хаффмана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55;p36">
            <a:extLst>
              <a:ext uri="{FF2B5EF4-FFF2-40B4-BE49-F238E27FC236}">
                <a16:creationId xmlns:a16="http://schemas.microsoft.com/office/drawing/2014/main" id="{4F56A04F-4AE9-47F5-AE6A-B540437BCC21}"/>
              </a:ext>
            </a:extLst>
          </p:cNvPr>
          <p:cNvSpPr/>
          <p:nvPr/>
        </p:nvSpPr>
        <p:spPr>
          <a:xfrm>
            <a:off x="1941083" y="2037576"/>
            <a:ext cx="430500" cy="4719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‘b’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56;p36">
            <a:extLst>
              <a:ext uri="{FF2B5EF4-FFF2-40B4-BE49-F238E27FC236}">
                <a16:creationId xmlns:a16="http://schemas.microsoft.com/office/drawing/2014/main" id="{32941C9C-FA4F-434A-93E9-835C9A56C06A}"/>
              </a:ext>
            </a:extLst>
          </p:cNvPr>
          <p:cNvSpPr/>
          <p:nvPr/>
        </p:nvSpPr>
        <p:spPr>
          <a:xfrm>
            <a:off x="2371583" y="2037576"/>
            <a:ext cx="430500" cy="4719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57;p36">
            <a:extLst>
              <a:ext uri="{FF2B5EF4-FFF2-40B4-BE49-F238E27FC236}">
                <a16:creationId xmlns:a16="http://schemas.microsoft.com/office/drawing/2014/main" id="{0E198A75-04CB-45B0-95B1-FC20CE537A97}"/>
              </a:ext>
            </a:extLst>
          </p:cNvPr>
          <p:cNvSpPr/>
          <p:nvPr/>
        </p:nvSpPr>
        <p:spPr>
          <a:xfrm>
            <a:off x="2779308" y="2037576"/>
            <a:ext cx="430500" cy="4719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458;p36">
            <a:extLst>
              <a:ext uri="{FF2B5EF4-FFF2-40B4-BE49-F238E27FC236}">
                <a16:creationId xmlns:a16="http://schemas.microsoft.com/office/drawing/2014/main" id="{3E35F741-F21A-4AEF-A435-E812F58FFCAF}"/>
              </a:ext>
            </a:extLst>
          </p:cNvPr>
          <p:cNvSpPr/>
          <p:nvPr/>
        </p:nvSpPr>
        <p:spPr>
          <a:xfrm>
            <a:off x="1944550" y="1631057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459;p36">
            <a:extLst>
              <a:ext uri="{FF2B5EF4-FFF2-40B4-BE49-F238E27FC236}">
                <a16:creationId xmlns:a16="http://schemas.microsoft.com/office/drawing/2014/main" id="{047A5A30-E7DB-430F-819D-1E17BAB02E7E}"/>
              </a:ext>
            </a:extLst>
          </p:cNvPr>
          <p:cNvSpPr/>
          <p:nvPr/>
        </p:nvSpPr>
        <p:spPr>
          <a:xfrm>
            <a:off x="2375052" y="1631057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460;p36">
            <a:extLst>
              <a:ext uri="{FF2B5EF4-FFF2-40B4-BE49-F238E27FC236}">
                <a16:creationId xmlns:a16="http://schemas.microsoft.com/office/drawing/2014/main" id="{5A97DD5A-B355-418F-8A9B-585B1084C5C2}"/>
              </a:ext>
            </a:extLst>
          </p:cNvPr>
          <p:cNvSpPr/>
          <p:nvPr/>
        </p:nvSpPr>
        <p:spPr>
          <a:xfrm>
            <a:off x="2805553" y="1631057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461;p36">
            <a:extLst>
              <a:ext uri="{FF2B5EF4-FFF2-40B4-BE49-F238E27FC236}">
                <a16:creationId xmlns:a16="http://schemas.microsoft.com/office/drawing/2014/main" id="{B4A94891-33AF-42F9-A2F1-09EF0EA11823}"/>
              </a:ext>
            </a:extLst>
          </p:cNvPr>
          <p:cNvSpPr/>
          <p:nvPr/>
        </p:nvSpPr>
        <p:spPr>
          <a:xfrm>
            <a:off x="3213280" y="1631057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462;p36">
            <a:extLst>
              <a:ext uri="{FF2B5EF4-FFF2-40B4-BE49-F238E27FC236}">
                <a16:creationId xmlns:a16="http://schemas.microsoft.com/office/drawing/2014/main" id="{2B7C7AA5-F70B-48F0-9387-DD9D612CC703}"/>
              </a:ext>
            </a:extLst>
          </p:cNvPr>
          <p:cNvSpPr/>
          <p:nvPr/>
        </p:nvSpPr>
        <p:spPr>
          <a:xfrm>
            <a:off x="2740101" y="2885076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463;p36">
            <a:extLst>
              <a:ext uri="{FF2B5EF4-FFF2-40B4-BE49-F238E27FC236}">
                <a16:creationId xmlns:a16="http://schemas.microsoft.com/office/drawing/2014/main" id="{5EC256FA-3BD3-4CB9-91FF-AFB773195DB4}"/>
              </a:ext>
            </a:extLst>
          </p:cNvPr>
          <p:cNvSpPr/>
          <p:nvPr/>
        </p:nvSpPr>
        <p:spPr>
          <a:xfrm>
            <a:off x="2789676" y="2068626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464;p36">
            <a:extLst>
              <a:ext uri="{FF2B5EF4-FFF2-40B4-BE49-F238E27FC236}">
                <a16:creationId xmlns:a16="http://schemas.microsoft.com/office/drawing/2014/main" id="{FA24651F-A8F9-470B-9998-28A8537A224C}"/>
              </a:ext>
            </a:extLst>
          </p:cNvPr>
          <p:cNvSpPr/>
          <p:nvPr/>
        </p:nvSpPr>
        <p:spPr>
          <a:xfrm>
            <a:off x="3209808" y="2037576"/>
            <a:ext cx="430500" cy="4719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‘e’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465;p36">
            <a:extLst>
              <a:ext uri="{FF2B5EF4-FFF2-40B4-BE49-F238E27FC236}">
                <a16:creationId xmlns:a16="http://schemas.microsoft.com/office/drawing/2014/main" id="{9AAFECE3-1A28-45A3-9FD6-60C4AD83E86C}"/>
              </a:ext>
            </a:extLst>
          </p:cNvPr>
          <p:cNvSpPr/>
          <p:nvPr/>
        </p:nvSpPr>
        <p:spPr>
          <a:xfrm>
            <a:off x="3268251" y="2885076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466;p36">
            <a:extLst>
              <a:ext uri="{FF2B5EF4-FFF2-40B4-BE49-F238E27FC236}">
                <a16:creationId xmlns:a16="http://schemas.microsoft.com/office/drawing/2014/main" id="{12073EBB-A418-4775-8D4E-9CB83A527FB2}"/>
              </a:ext>
            </a:extLst>
          </p:cNvPr>
          <p:cNvSpPr/>
          <p:nvPr/>
        </p:nvSpPr>
        <p:spPr>
          <a:xfrm>
            <a:off x="2358528" y="3426501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467;p36">
            <a:extLst>
              <a:ext uri="{FF2B5EF4-FFF2-40B4-BE49-F238E27FC236}">
                <a16:creationId xmlns:a16="http://schemas.microsoft.com/office/drawing/2014/main" id="{4C08FAE1-3C54-406E-99DD-713F48517EC1}"/>
              </a:ext>
            </a:extLst>
          </p:cNvPr>
          <p:cNvSpPr/>
          <p:nvPr/>
        </p:nvSpPr>
        <p:spPr>
          <a:xfrm>
            <a:off x="3038576" y="3426501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468;p36">
            <a:extLst>
              <a:ext uri="{FF2B5EF4-FFF2-40B4-BE49-F238E27FC236}">
                <a16:creationId xmlns:a16="http://schemas.microsoft.com/office/drawing/2014/main" id="{E2AD2B6A-FAA6-4EA6-83DD-F5724191A7AF}"/>
              </a:ext>
            </a:extLst>
          </p:cNvPr>
          <p:cNvCxnSpPr>
            <a:stCxn id="12" idx="4"/>
            <a:endCxn id="11" idx="0"/>
          </p:cNvCxnSpPr>
          <p:nvPr/>
        </p:nvCxnSpPr>
        <p:spPr>
          <a:xfrm flipH="1">
            <a:off x="2945076" y="2478426"/>
            <a:ext cx="49500" cy="4065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" name="Google Shape;469;p36">
            <a:extLst>
              <a:ext uri="{FF2B5EF4-FFF2-40B4-BE49-F238E27FC236}">
                <a16:creationId xmlns:a16="http://schemas.microsoft.com/office/drawing/2014/main" id="{0B74C515-BFAF-4B50-9E05-5FF456F40943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994576" y="2478426"/>
            <a:ext cx="478500" cy="4065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" name="Google Shape;470;p36">
            <a:extLst>
              <a:ext uri="{FF2B5EF4-FFF2-40B4-BE49-F238E27FC236}">
                <a16:creationId xmlns:a16="http://schemas.microsoft.com/office/drawing/2014/main" id="{5CB5DDAB-C186-4C64-BFBB-4863F4FCBD9D}"/>
              </a:ext>
            </a:extLst>
          </p:cNvPr>
          <p:cNvCxnSpPr>
            <a:stCxn id="11" idx="3"/>
            <a:endCxn id="15" idx="0"/>
          </p:cNvCxnSpPr>
          <p:nvPr/>
        </p:nvCxnSpPr>
        <p:spPr>
          <a:xfrm flipH="1">
            <a:off x="2563415" y="3234862"/>
            <a:ext cx="236700" cy="1917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" name="Google Shape;471;p36">
            <a:extLst>
              <a:ext uri="{FF2B5EF4-FFF2-40B4-BE49-F238E27FC236}">
                <a16:creationId xmlns:a16="http://schemas.microsoft.com/office/drawing/2014/main" id="{A11C0816-A1A9-4FAB-9F72-6E0B887FE951}"/>
              </a:ext>
            </a:extLst>
          </p:cNvPr>
          <p:cNvCxnSpPr>
            <a:stCxn id="11" idx="5"/>
            <a:endCxn id="16" idx="0"/>
          </p:cNvCxnSpPr>
          <p:nvPr/>
        </p:nvCxnSpPr>
        <p:spPr>
          <a:xfrm>
            <a:off x="3089887" y="3234862"/>
            <a:ext cx="153600" cy="1917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" name="Google Shape;472;p36">
            <a:extLst>
              <a:ext uri="{FF2B5EF4-FFF2-40B4-BE49-F238E27FC236}">
                <a16:creationId xmlns:a16="http://schemas.microsoft.com/office/drawing/2014/main" id="{62CBCB31-A9A6-482D-A818-5B4FAC64C43E}"/>
              </a:ext>
            </a:extLst>
          </p:cNvPr>
          <p:cNvSpPr txBox="1"/>
          <p:nvPr/>
        </p:nvSpPr>
        <p:spPr>
          <a:xfrm>
            <a:off x="3289092" y="2877478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‘p’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473;p36">
            <a:extLst>
              <a:ext uri="{FF2B5EF4-FFF2-40B4-BE49-F238E27FC236}">
                <a16:creationId xmlns:a16="http://schemas.microsoft.com/office/drawing/2014/main" id="{11A3F342-DABE-48B3-8975-5882EB7C4295}"/>
              </a:ext>
            </a:extLst>
          </p:cNvPr>
          <p:cNvSpPr txBox="1"/>
          <p:nvPr/>
        </p:nvSpPr>
        <p:spPr>
          <a:xfrm>
            <a:off x="3090689" y="3441886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474;p36">
            <a:extLst>
              <a:ext uri="{FF2B5EF4-FFF2-40B4-BE49-F238E27FC236}">
                <a16:creationId xmlns:a16="http://schemas.microsoft.com/office/drawing/2014/main" id="{A900BF13-5072-4618-9945-D5CC2AD05AED}"/>
              </a:ext>
            </a:extLst>
          </p:cNvPr>
          <p:cNvSpPr txBox="1"/>
          <p:nvPr/>
        </p:nvSpPr>
        <p:spPr>
          <a:xfrm>
            <a:off x="2389812" y="3428003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‘r’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475;p36">
            <a:extLst>
              <a:ext uri="{FF2B5EF4-FFF2-40B4-BE49-F238E27FC236}">
                <a16:creationId xmlns:a16="http://schemas.microsoft.com/office/drawing/2014/main" id="{8FEAB377-CE7A-493A-9981-0C86739424A6}"/>
              </a:ext>
            </a:extLst>
          </p:cNvPr>
          <p:cNvSpPr/>
          <p:nvPr/>
        </p:nvSpPr>
        <p:spPr>
          <a:xfrm>
            <a:off x="2376078" y="2068626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476;p36">
            <a:extLst>
              <a:ext uri="{FF2B5EF4-FFF2-40B4-BE49-F238E27FC236}">
                <a16:creationId xmlns:a16="http://schemas.microsoft.com/office/drawing/2014/main" id="{D3F4BD9D-284F-4989-9E45-FBBB2F657A88}"/>
              </a:ext>
            </a:extLst>
          </p:cNvPr>
          <p:cNvSpPr/>
          <p:nvPr/>
        </p:nvSpPr>
        <p:spPr>
          <a:xfrm>
            <a:off x="2264463" y="2875976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477;p36">
            <a:extLst>
              <a:ext uri="{FF2B5EF4-FFF2-40B4-BE49-F238E27FC236}">
                <a16:creationId xmlns:a16="http://schemas.microsoft.com/office/drawing/2014/main" id="{E1BABD1B-9649-4A68-896F-43145257A9D7}"/>
              </a:ext>
            </a:extLst>
          </p:cNvPr>
          <p:cNvSpPr/>
          <p:nvPr/>
        </p:nvSpPr>
        <p:spPr>
          <a:xfrm>
            <a:off x="1770851" y="2875976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478;p36">
            <a:extLst>
              <a:ext uri="{FF2B5EF4-FFF2-40B4-BE49-F238E27FC236}">
                <a16:creationId xmlns:a16="http://schemas.microsoft.com/office/drawing/2014/main" id="{2DC71C1C-9796-457E-80B2-D713A3D4052C}"/>
              </a:ext>
            </a:extLst>
          </p:cNvPr>
          <p:cNvCxnSpPr>
            <a:cxnSpLocks/>
            <a:stCxn id="24" idx="4"/>
            <a:endCxn id="26" idx="0"/>
          </p:cNvCxnSpPr>
          <p:nvPr/>
        </p:nvCxnSpPr>
        <p:spPr>
          <a:xfrm flipH="1">
            <a:off x="1975751" y="2478426"/>
            <a:ext cx="605227" cy="39755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" name="Google Shape;479;p36">
            <a:extLst>
              <a:ext uri="{FF2B5EF4-FFF2-40B4-BE49-F238E27FC236}">
                <a16:creationId xmlns:a16="http://schemas.microsoft.com/office/drawing/2014/main" id="{C699C356-0BFF-43A4-91CF-8A9711ED32BE}"/>
              </a:ext>
            </a:extLst>
          </p:cNvPr>
          <p:cNvCxnSpPr>
            <a:stCxn id="24" idx="4"/>
            <a:endCxn id="25" idx="0"/>
          </p:cNvCxnSpPr>
          <p:nvPr/>
        </p:nvCxnSpPr>
        <p:spPr>
          <a:xfrm flipH="1">
            <a:off x="2469363" y="2478426"/>
            <a:ext cx="111615" cy="39755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" name="Google Shape;480;p36">
            <a:extLst>
              <a:ext uri="{FF2B5EF4-FFF2-40B4-BE49-F238E27FC236}">
                <a16:creationId xmlns:a16="http://schemas.microsoft.com/office/drawing/2014/main" id="{5B701B45-ED33-42C6-ADEA-87D40A72988F}"/>
              </a:ext>
            </a:extLst>
          </p:cNvPr>
          <p:cNvSpPr txBox="1"/>
          <p:nvPr/>
        </p:nvSpPr>
        <p:spPr>
          <a:xfrm>
            <a:off x="1785758" y="2879637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‘o’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456;p36">
            <a:extLst>
              <a:ext uri="{FF2B5EF4-FFF2-40B4-BE49-F238E27FC236}">
                <a16:creationId xmlns:a16="http://schemas.microsoft.com/office/drawing/2014/main" id="{C6F363B3-2427-4EA6-B87B-69A03AFAD600}"/>
              </a:ext>
            </a:extLst>
          </p:cNvPr>
          <p:cNvSpPr/>
          <p:nvPr/>
        </p:nvSpPr>
        <p:spPr>
          <a:xfrm>
            <a:off x="5890725" y="2037576"/>
            <a:ext cx="430500" cy="4719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457;p36">
            <a:extLst>
              <a:ext uri="{FF2B5EF4-FFF2-40B4-BE49-F238E27FC236}">
                <a16:creationId xmlns:a16="http://schemas.microsoft.com/office/drawing/2014/main" id="{109FF945-65ED-4260-9535-8322F1D1F2FB}"/>
              </a:ext>
            </a:extLst>
          </p:cNvPr>
          <p:cNvSpPr/>
          <p:nvPr/>
        </p:nvSpPr>
        <p:spPr>
          <a:xfrm>
            <a:off x="5036619" y="2037576"/>
            <a:ext cx="430500" cy="4719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459;p36">
            <a:extLst>
              <a:ext uri="{FF2B5EF4-FFF2-40B4-BE49-F238E27FC236}">
                <a16:creationId xmlns:a16="http://schemas.microsoft.com/office/drawing/2014/main" id="{52BF8BE6-9BB5-419C-A2A2-EA8079E3CCC4}"/>
              </a:ext>
            </a:extLst>
          </p:cNvPr>
          <p:cNvSpPr/>
          <p:nvPr/>
        </p:nvSpPr>
        <p:spPr>
          <a:xfrm>
            <a:off x="5935362" y="1637458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460;p36">
            <a:extLst>
              <a:ext uri="{FF2B5EF4-FFF2-40B4-BE49-F238E27FC236}">
                <a16:creationId xmlns:a16="http://schemas.microsoft.com/office/drawing/2014/main" id="{756AE15C-8E39-462A-BB39-DA2511998EA5}"/>
              </a:ext>
            </a:extLst>
          </p:cNvPr>
          <p:cNvSpPr/>
          <p:nvPr/>
        </p:nvSpPr>
        <p:spPr>
          <a:xfrm>
            <a:off x="5062864" y="1631057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461;p36">
            <a:extLst>
              <a:ext uri="{FF2B5EF4-FFF2-40B4-BE49-F238E27FC236}">
                <a16:creationId xmlns:a16="http://schemas.microsoft.com/office/drawing/2014/main" id="{58C840BB-EB69-4DEC-8F09-11215A4DDBBF}"/>
              </a:ext>
            </a:extLst>
          </p:cNvPr>
          <p:cNvSpPr/>
          <p:nvPr/>
        </p:nvSpPr>
        <p:spPr>
          <a:xfrm>
            <a:off x="5470591" y="1631057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462;p36">
            <a:extLst>
              <a:ext uri="{FF2B5EF4-FFF2-40B4-BE49-F238E27FC236}">
                <a16:creationId xmlns:a16="http://schemas.microsoft.com/office/drawing/2014/main" id="{6D685C3B-D68F-4810-A669-A3EDC9C8B09F}"/>
              </a:ext>
            </a:extLst>
          </p:cNvPr>
          <p:cNvSpPr/>
          <p:nvPr/>
        </p:nvSpPr>
        <p:spPr>
          <a:xfrm>
            <a:off x="4626767" y="2825062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463;p36">
            <a:extLst>
              <a:ext uri="{FF2B5EF4-FFF2-40B4-BE49-F238E27FC236}">
                <a16:creationId xmlns:a16="http://schemas.microsoft.com/office/drawing/2014/main" id="{488EF52C-4FA5-4FC3-B6D7-41EED854CA0D}"/>
              </a:ext>
            </a:extLst>
          </p:cNvPr>
          <p:cNvSpPr/>
          <p:nvPr/>
        </p:nvSpPr>
        <p:spPr>
          <a:xfrm>
            <a:off x="5046987" y="2068626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464;p36">
            <a:extLst>
              <a:ext uri="{FF2B5EF4-FFF2-40B4-BE49-F238E27FC236}">
                <a16:creationId xmlns:a16="http://schemas.microsoft.com/office/drawing/2014/main" id="{C2492880-E4E2-4A52-BC7C-763C863F1779}"/>
              </a:ext>
            </a:extLst>
          </p:cNvPr>
          <p:cNvSpPr/>
          <p:nvPr/>
        </p:nvSpPr>
        <p:spPr>
          <a:xfrm>
            <a:off x="5467119" y="2037576"/>
            <a:ext cx="430500" cy="4719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‘e’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65;p36">
            <a:extLst>
              <a:ext uri="{FF2B5EF4-FFF2-40B4-BE49-F238E27FC236}">
                <a16:creationId xmlns:a16="http://schemas.microsoft.com/office/drawing/2014/main" id="{D3BAB185-D3DF-4405-88FA-489955148B1A}"/>
              </a:ext>
            </a:extLst>
          </p:cNvPr>
          <p:cNvSpPr/>
          <p:nvPr/>
        </p:nvSpPr>
        <p:spPr>
          <a:xfrm>
            <a:off x="5262219" y="2796816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66;p36">
            <a:extLst>
              <a:ext uri="{FF2B5EF4-FFF2-40B4-BE49-F238E27FC236}">
                <a16:creationId xmlns:a16="http://schemas.microsoft.com/office/drawing/2014/main" id="{1EBFBB3A-B8A1-4C2A-84AC-7C05CE7A36F2}"/>
              </a:ext>
            </a:extLst>
          </p:cNvPr>
          <p:cNvSpPr/>
          <p:nvPr/>
        </p:nvSpPr>
        <p:spPr>
          <a:xfrm>
            <a:off x="4107346" y="3424999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67;p36">
            <a:extLst>
              <a:ext uri="{FF2B5EF4-FFF2-40B4-BE49-F238E27FC236}">
                <a16:creationId xmlns:a16="http://schemas.microsoft.com/office/drawing/2014/main" id="{A52FE539-51F7-4E70-89CF-7EB2C9A65C2A}"/>
              </a:ext>
            </a:extLst>
          </p:cNvPr>
          <p:cNvSpPr/>
          <p:nvPr/>
        </p:nvSpPr>
        <p:spPr>
          <a:xfrm>
            <a:off x="4710859" y="3448715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68;p36">
            <a:extLst>
              <a:ext uri="{FF2B5EF4-FFF2-40B4-BE49-F238E27FC236}">
                <a16:creationId xmlns:a16="http://schemas.microsoft.com/office/drawing/2014/main" id="{F4D982BE-56A0-49DF-9C80-D277519D00C8}"/>
              </a:ext>
            </a:extLst>
          </p:cNvPr>
          <p:cNvCxnSpPr>
            <a:stCxn id="38" idx="4"/>
            <a:endCxn id="37" idx="0"/>
          </p:cNvCxnSpPr>
          <p:nvPr/>
        </p:nvCxnSpPr>
        <p:spPr>
          <a:xfrm flipH="1">
            <a:off x="4831667" y="2478426"/>
            <a:ext cx="420220" cy="346636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" name="Google Shape;469;p36">
            <a:extLst>
              <a:ext uri="{FF2B5EF4-FFF2-40B4-BE49-F238E27FC236}">
                <a16:creationId xmlns:a16="http://schemas.microsoft.com/office/drawing/2014/main" id="{EF8ED139-B88E-4C07-93C9-FA7E30E5B78E}"/>
              </a:ext>
            </a:extLst>
          </p:cNvPr>
          <p:cNvCxnSpPr>
            <a:stCxn id="38" idx="4"/>
            <a:endCxn id="40" idx="0"/>
          </p:cNvCxnSpPr>
          <p:nvPr/>
        </p:nvCxnSpPr>
        <p:spPr>
          <a:xfrm>
            <a:off x="5251887" y="2478426"/>
            <a:ext cx="215232" cy="31839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" name="Google Shape;470;p36">
            <a:extLst>
              <a:ext uri="{FF2B5EF4-FFF2-40B4-BE49-F238E27FC236}">
                <a16:creationId xmlns:a16="http://schemas.microsoft.com/office/drawing/2014/main" id="{8C9F50F9-FBC3-4987-A083-004420A0A167}"/>
              </a:ext>
            </a:extLst>
          </p:cNvPr>
          <p:cNvCxnSpPr>
            <a:stCxn id="37" idx="3"/>
            <a:endCxn id="41" idx="0"/>
          </p:cNvCxnSpPr>
          <p:nvPr/>
        </p:nvCxnSpPr>
        <p:spPr>
          <a:xfrm flipH="1">
            <a:off x="4312246" y="3174848"/>
            <a:ext cx="374535" cy="250151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" name="Google Shape;471;p36">
            <a:extLst>
              <a:ext uri="{FF2B5EF4-FFF2-40B4-BE49-F238E27FC236}">
                <a16:creationId xmlns:a16="http://schemas.microsoft.com/office/drawing/2014/main" id="{BE453527-D1C4-4464-BEF3-FA3E361F1770}"/>
              </a:ext>
            </a:extLst>
          </p:cNvPr>
          <p:cNvCxnSpPr>
            <a:cxnSpLocks/>
            <a:stCxn id="37" idx="4"/>
            <a:endCxn id="42" idx="0"/>
          </p:cNvCxnSpPr>
          <p:nvPr/>
        </p:nvCxnSpPr>
        <p:spPr>
          <a:xfrm>
            <a:off x="4831667" y="3234862"/>
            <a:ext cx="84092" cy="213853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" name="Google Shape;472;p36">
            <a:extLst>
              <a:ext uri="{FF2B5EF4-FFF2-40B4-BE49-F238E27FC236}">
                <a16:creationId xmlns:a16="http://schemas.microsoft.com/office/drawing/2014/main" id="{3A43B31E-4743-4B43-BE12-310112D8B48E}"/>
              </a:ext>
            </a:extLst>
          </p:cNvPr>
          <p:cNvSpPr txBox="1"/>
          <p:nvPr/>
        </p:nvSpPr>
        <p:spPr>
          <a:xfrm>
            <a:off x="5285930" y="2790141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‘p’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73;p36">
            <a:extLst>
              <a:ext uri="{FF2B5EF4-FFF2-40B4-BE49-F238E27FC236}">
                <a16:creationId xmlns:a16="http://schemas.microsoft.com/office/drawing/2014/main" id="{31071F2B-14FD-4F4E-B951-2B4D37974E24}"/>
              </a:ext>
            </a:extLst>
          </p:cNvPr>
          <p:cNvSpPr txBox="1"/>
          <p:nvPr/>
        </p:nvSpPr>
        <p:spPr>
          <a:xfrm>
            <a:off x="4762972" y="3464100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74;p36">
            <a:extLst>
              <a:ext uri="{FF2B5EF4-FFF2-40B4-BE49-F238E27FC236}">
                <a16:creationId xmlns:a16="http://schemas.microsoft.com/office/drawing/2014/main" id="{6E0D2CA4-9B48-43D5-B93E-4E00E831F88B}"/>
              </a:ext>
            </a:extLst>
          </p:cNvPr>
          <p:cNvSpPr txBox="1"/>
          <p:nvPr/>
        </p:nvSpPr>
        <p:spPr>
          <a:xfrm>
            <a:off x="4138630" y="3426501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‘r’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475;p36">
            <a:extLst>
              <a:ext uri="{FF2B5EF4-FFF2-40B4-BE49-F238E27FC236}">
                <a16:creationId xmlns:a16="http://schemas.microsoft.com/office/drawing/2014/main" id="{EBD76F73-5C15-4DF2-B564-FBA2041AC78A}"/>
              </a:ext>
            </a:extLst>
          </p:cNvPr>
          <p:cNvSpPr/>
          <p:nvPr/>
        </p:nvSpPr>
        <p:spPr>
          <a:xfrm>
            <a:off x="5895220" y="2068626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462;p36">
            <a:extLst>
              <a:ext uri="{FF2B5EF4-FFF2-40B4-BE49-F238E27FC236}">
                <a16:creationId xmlns:a16="http://schemas.microsoft.com/office/drawing/2014/main" id="{A94F19E0-ED3D-43AB-902E-90621EEDD790}"/>
              </a:ext>
            </a:extLst>
          </p:cNvPr>
          <p:cNvSpPr/>
          <p:nvPr/>
        </p:nvSpPr>
        <p:spPr>
          <a:xfrm>
            <a:off x="5964058" y="2796816"/>
            <a:ext cx="558080" cy="438046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‘b’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465;p36">
            <a:extLst>
              <a:ext uri="{FF2B5EF4-FFF2-40B4-BE49-F238E27FC236}">
                <a16:creationId xmlns:a16="http://schemas.microsoft.com/office/drawing/2014/main" id="{144107B5-2CA8-4E21-9174-02039BD485A3}"/>
              </a:ext>
            </a:extLst>
          </p:cNvPr>
          <p:cNvSpPr/>
          <p:nvPr/>
        </p:nvSpPr>
        <p:spPr>
          <a:xfrm>
            <a:off x="6566549" y="2795648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466;p36">
            <a:extLst>
              <a:ext uri="{FF2B5EF4-FFF2-40B4-BE49-F238E27FC236}">
                <a16:creationId xmlns:a16="http://schemas.microsoft.com/office/drawing/2014/main" id="{496C3E1A-7F9D-431E-B7B4-65FB23EBBC21}"/>
              </a:ext>
            </a:extLst>
          </p:cNvPr>
          <p:cNvSpPr/>
          <p:nvPr/>
        </p:nvSpPr>
        <p:spPr>
          <a:xfrm>
            <a:off x="6128476" y="3618203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467;p36">
            <a:extLst>
              <a:ext uri="{FF2B5EF4-FFF2-40B4-BE49-F238E27FC236}">
                <a16:creationId xmlns:a16="http://schemas.microsoft.com/office/drawing/2014/main" id="{29946DE3-BCCB-4C2A-96B6-0D163E2C7021}"/>
              </a:ext>
            </a:extLst>
          </p:cNvPr>
          <p:cNvSpPr/>
          <p:nvPr/>
        </p:nvSpPr>
        <p:spPr>
          <a:xfrm>
            <a:off x="6731989" y="3641919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470;p36">
            <a:extLst>
              <a:ext uri="{FF2B5EF4-FFF2-40B4-BE49-F238E27FC236}">
                <a16:creationId xmlns:a16="http://schemas.microsoft.com/office/drawing/2014/main" id="{6C55A44E-1C53-4B97-8E80-5B0F5EA2926A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6333376" y="3174848"/>
            <a:ext cx="317265" cy="443355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8" name="Google Shape;471;p36">
            <a:extLst>
              <a:ext uri="{FF2B5EF4-FFF2-40B4-BE49-F238E27FC236}">
                <a16:creationId xmlns:a16="http://schemas.microsoft.com/office/drawing/2014/main" id="{77A8E069-4DF5-4326-B2C0-D14EEE0FD48D}"/>
              </a:ext>
            </a:extLst>
          </p:cNvPr>
          <p:cNvCxnSpPr>
            <a:cxnSpLocks/>
            <a:stCxn id="74" idx="4"/>
            <a:endCxn id="76" idx="0"/>
          </p:cNvCxnSpPr>
          <p:nvPr/>
        </p:nvCxnSpPr>
        <p:spPr>
          <a:xfrm>
            <a:off x="6771449" y="3205448"/>
            <a:ext cx="165440" cy="436471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9" name="Google Shape;472;p36">
            <a:extLst>
              <a:ext uri="{FF2B5EF4-FFF2-40B4-BE49-F238E27FC236}">
                <a16:creationId xmlns:a16="http://schemas.microsoft.com/office/drawing/2014/main" id="{39C2B3C9-77E2-49BF-8A92-59DF9ADB9512}"/>
              </a:ext>
            </a:extLst>
          </p:cNvPr>
          <p:cNvSpPr txBox="1"/>
          <p:nvPr/>
        </p:nvSpPr>
        <p:spPr>
          <a:xfrm>
            <a:off x="6590260" y="2788973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473;p36">
            <a:extLst>
              <a:ext uri="{FF2B5EF4-FFF2-40B4-BE49-F238E27FC236}">
                <a16:creationId xmlns:a16="http://schemas.microsoft.com/office/drawing/2014/main" id="{AC15663C-6E2F-44F9-B52C-28EAE9B8CFD2}"/>
              </a:ext>
            </a:extLst>
          </p:cNvPr>
          <p:cNvSpPr txBox="1"/>
          <p:nvPr/>
        </p:nvSpPr>
        <p:spPr>
          <a:xfrm>
            <a:off x="6784102" y="3657304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474;p36">
            <a:extLst>
              <a:ext uri="{FF2B5EF4-FFF2-40B4-BE49-F238E27FC236}">
                <a16:creationId xmlns:a16="http://schemas.microsoft.com/office/drawing/2014/main" id="{D43027F2-9E47-4E33-8549-03B44ED56460}"/>
              </a:ext>
            </a:extLst>
          </p:cNvPr>
          <p:cNvSpPr txBox="1"/>
          <p:nvPr/>
        </p:nvSpPr>
        <p:spPr>
          <a:xfrm>
            <a:off x="6159760" y="3619705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‘o’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469;p36">
            <a:extLst>
              <a:ext uri="{FF2B5EF4-FFF2-40B4-BE49-F238E27FC236}">
                <a16:creationId xmlns:a16="http://schemas.microsoft.com/office/drawing/2014/main" id="{6C79330E-2F2F-4583-9D0A-72B4EBB4221B}"/>
              </a:ext>
            </a:extLst>
          </p:cNvPr>
          <p:cNvCxnSpPr>
            <a:cxnSpLocks/>
            <a:stCxn id="50" idx="4"/>
            <a:endCxn id="79" idx="0"/>
          </p:cNvCxnSpPr>
          <p:nvPr/>
        </p:nvCxnSpPr>
        <p:spPr>
          <a:xfrm>
            <a:off x="6100120" y="2478426"/>
            <a:ext cx="705390" cy="310547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" name="Google Shape;469;p36">
            <a:extLst>
              <a:ext uri="{FF2B5EF4-FFF2-40B4-BE49-F238E27FC236}">
                <a16:creationId xmlns:a16="http://schemas.microsoft.com/office/drawing/2014/main" id="{D8FFCD08-1164-4E5E-A147-905E3617226B}"/>
              </a:ext>
            </a:extLst>
          </p:cNvPr>
          <p:cNvCxnSpPr>
            <a:cxnSpLocks/>
            <a:stCxn id="50" idx="4"/>
            <a:endCxn id="73" idx="0"/>
          </p:cNvCxnSpPr>
          <p:nvPr/>
        </p:nvCxnSpPr>
        <p:spPr>
          <a:xfrm>
            <a:off x="6100120" y="2478426"/>
            <a:ext cx="142978" cy="31839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7"/>
          <p:cNvSpPr/>
          <p:nvPr/>
        </p:nvSpPr>
        <p:spPr>
          <a:xfrm>
            <a:off x="1205712" y="60895"/>
            <a:ext cx="734943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Кодирование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методу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Хаффмана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456;p36">
            <a:extLst>
              <a:ext uri="{FF2B5EF4-FFF2-40B4-BE49-F238E27FC236}">
                <a16:creationId xmlns:a16="http://schemas.microsoft.com/office/drawing/2014/main" id="{A84309F6-E6B2-4FD3-9562-F08D1E9D1DC0}"/>
              </a:ext>
            </a:extLst>
          </p:cNvPr>
          <p:cNvSpPr/>
          <p:nvPr/>
        </p:nvSpPr>
        <p:spPr>
          <a:xfrm>
            <a:off x="2308175" y="1616243"/>
            <a:ext cx="430500" cy="4719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457;p36">
            <a:extLst>
              <a:ext uri="{FF2B5EF4-FFF2-40B4-BE49-F238E27FC236}">
                <a16:creationId xmlns:a16="http://schemas.microsoft.com/office/drawing/2014/main" id="{4BCEA8AB-D63D-4400-9C7C-ECEC0730A4CB}"/>
              </a:ext>
            </a:extLst>
          </p:cNvPr>
          <p:cNvSpPr/>
          <p:nvPr/>
        </p:nvSpPr>
        <p:spPr>
          <a:xfrm>
            <a:off x="2738675" y="1616243"/>
            <a:ext cx="430500" cy="4719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459;p36">
            <a:extLst>
              <a:ext uri="{FF2B5EF4-FFF2-40B4-BE49-F238E27FC236}">
                <a16:creationId xmlns:a16="http://schemas.microsoft.com/office/drawing/2014/main" id="{9B10EFED-75FE-40D9-B689-ACCA3777F6E7}"/>
              </a:ext>
            </a:extLst>
          </p:cNvPr>
          <p:cNvSpPr/>
          <p:nvPr/>
        </p:nvSpPr>
        <p:spPr>
          <a:xfrm>
            <a:off x="2352812" y="1216125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460;p36">
            <a:extLst>
              <a:ext uri="{FF2B5EF4-FFF2-40B4-BE49-F238E27FC236}">
                <a16:creationId xmlns:a16="http://schemas.microsoft.com/office/drawing/2014/main" id="{BC6C8AC6-AA81-49F1-BED5-FEBA38D4A9F4}"/>
              </a:ext>
            </a:extLst>
          </p:cNvPr>
          <p:cNvSpPr/>
          <p:nvPr/>
        </p:nvSpPr>
        <p:spPr>
          <a:xfrm>
            <a:off x="2782154" y="1203895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463;p36">
            <a:extLst>
              <a:ext uri="{FF2B5EF4-FFF2-40B4-BE49-F238E27FC236}">
                <a16:creationId xmlns:a16="http://schemas.microsoft.com/office/drawing/2014/main" id="{ABF5F7C9-701C-4DC2-86FC-4E3F863CFD2C}"/>
              </a:ext>
            </a:extLst>
          </p:cNvPr>
          <p:cNvSpPr/>
          <p:nvPr/>
        </p:nvSpPr>
        <p:spPr>
          <a:xfrm>
            <a:off x="2749043" y="1647293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75;p36">
            <a:extLst>
              <a:ext uri="{FF2B5EF4-FFF2-40B4-BE49-F238E27FC236}">
                <a16:creationId xmlns:a16="http://schemas.microsoft.com/office/drawing/2014/main" id="{89A241FE-6291-4A4A-B439-9EF265E6D00C}"/>
              </a:ext>
            </a:extLst>
          </p:cNvPr>
          <p:cNvSpPr/>
          <p:nvPr/>
        </p:nvSpPr>
        <p:spPr>
          <a:xfrm>
            <a:off x="2312670" y="1647293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462;p36">
            <a:extLst>
              <a:ext uri="{FF2B5EF4-FFF2-40B4-BE49-F238E27FC236}">
                <a16:creationId xmlns:a16="http://schemas.microsoft.com/office/drawing/2014/main" id="{C7C37C8E-4F42-413C-B526-D277AEE38CC4}"/>
              </a:ext>
            </a:extLst>
          </p:cNvPr>
          <p:cNvSpPr/>
          <p:nvPr/>
        </p:nvSpPr>
        <p:spPr>
          <a:xfrm>
            <a:off x="1484234" y="2578798"/>
            <a:ext cx="518001" cy="438046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‘b’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465;p36">
            <a:extLst>
              <a:ext uri="{FF2B5EF4-FFF2-40B4-BE49-F238E27FC236}">
                <a16:creationId xmlns:a16="http://schemas.microsoft.com/office/drawing/2014/main" id="{7EF99CCB-F09F-4333-9435-43AFBA3132E1}"/>
              </a:ext>
            </a:extLst>
          </p:cNvPr>
          <p:cNvSpPr/>
          <p:nvPr/>
        </p:nvSpPr>
        <p:spPr>
          <a:xfrm>
            <a:off x="2046647" y="2577630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466;p36">
            <a:extLst>
              <a:ext uri="{FF2B5EF4-FFF2-40B4-BE49-F238E27FC236}">
                <a16:creationId xmlns:a16="http://schemas.microsoft.com/office/drawing/2014/main" id="{619F26C7-ABB3-4A70-B5F9-68F45D829BC3}"/>
              </a:ext>
            </a:extLst>
          </p:cNvPr>
          <p:cNvSpPr/>
          <p:nvPr/>
        </p:nvSpPr>
        <p:spPr>
          <a:xfrm>
            <a:off x="1608574" y="3400185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467;p36">
            <a:extLst>
              <a:ext uri="{FF2B5EF4-FFF2-40B4-BE49-F238E27FC236}">
                <a16:creationId xmlns:a16="http://schemas.microsoft.com/office/drawing/2014/main" id="{A5338764-64AC-4EED-98E4-533461ACEE7B}"/>
              </a:ext>
            </a:extLst>
          </p:cNvPr>
          <p:cNvSpPr/>
          <p:nvPr/>
        </p:nvSpPr>
        <p:spPr>
          <a:xfrm>
            <a:off x="2212087" y="3423901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470;p36">
            <a:extLst>
              <a:ext uri="{FF2B5EF4-FFF2-40B4-BE49-F238E27FC236}">
                <a16:creationId xmlns:a16="http://schemas.microsoft.com/office/drawing/2014/main" id="{8D6A12FB-8152-4682-B0BA-1ED575F482A8}"/>
              </a:ext>
            </a:extLst>
          </p:cNvPr>
          <p:cNvCxnSpPr>
            <a:cxnSpLocks/>
            <a:endCxn id="69" idx="0"/>
          </p:cNvCxnSpPr>
          <p:nvPr/>
        </p:nvCxnSpPr>
        <p:spPr>
          <a:xfrm flipH="1">
            <a:off x="1813474" y="2956830"/>
            <a:ext cx="317265" cy="443355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" name="Google Shape;471;p36">
            <a:extLst>
              <a:ext uri="{FF2B5EF4-FFF2-40B4-BE49-F238E27FC236}">
                <a16:creationId xmlns:a16="http://schemas.microsoft.com/office/drawing/2014/main" id="{165A732A-F0B9-4775-9280-B526A249BCE9}"/>
              </a:ext>
            </a:extLst>
          </p:cNvPr>
          <p:cNvCxnSpPr>
            <a:cxnSpLocks/>
            <a:stCxn id="68" idx="4"/>
            <a:endCxn id="70" idx="0"/>
          </p:cNvCxnSpPr>
          <p:nvPr/>
        </p:nvCxnSpPr>
        <p:spPr>
          <a:xfrm>
            <a:off x="2251547" y="2987430"/>
            <a:ext cx="165440" cy="436471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2" name="Google Shape;472;p36">
            <a:extLst>
              <a:ext uri="{FF2B5EF4-FFF2-40B4-BE49-F238E27FC236}">
                <a16:creationId xmlns:a16="http://schemas.microsoft.com/office/drawing/2014/main" id="{52973969-D53D-4757-96AA-3EE6ADAF0ABB}"/>
              </a:ext>
            </a:extLst>
          </p:cNvPr>
          <p:cNvSpPr txBox="1"/>
          <p:nvPr/>
        </p:nvSpPr>
        <p:spPr>
          <a:xfrm>
            <a:off x="2070358" y="2570955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473;p36">
            <a:extLst>
              <a:ext uri="{FF2B5EF4-FFF2-40B4-BE49-F238E27FC236}">
                <a16:creationId xmlns:a16="http://schemas.microsoft.com/office/drawing/2014/main" id="{55287CA5-B42E-4F1B-B48E-6DA276D948E2}"/>
              </a:ext>
            </a:extLst>
          </p:cNvPr>
          <p:cNvSpPr txBox="1"/>
          <p:nvPr/>
        </p:nvSpPr>
        <p:spPr>
          <a:xfrm>
            <a:off x="2264200" y="3439286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474;p36">
            <a:extLst>
              <a:ext uri="{FF2B5EF4-FFF2-40B4-BE49-F238E27FC236}">
                <a16:creationId xmlns:a16="http://schemas.microsoft.com/office/drawing/2014/main" id="{612C9E24-440A-47B4-BDCE-9B4E87CD660F}"/>
              </a:ext>
            </a:extLst>
          </p:cNvPr>
          <p:cNvSpPr txBox="1"/>
          <p:nvPr/>
        </p:nvSpPr>
        <p:spPr>
          <a:xfrm>
            <a:off x="1639858" y="3401687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‘o’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469;p36">
            <a:extLst>
              <a:ext uri="{FF2B5EF4-FFF2-40B4-BE49-F238E27FC236}">
                <a16:creationId xmlns:a16="http://schemas.microsoft.com/office/drawing/2014/main" id="{987A203F-F70F-46D0-B1C9-AA6378B52729}"/>
              </a:ext>
            </a:extLst>
          </p:cNvPr>
          <p:cNvCxnSpPr>
            <a:cxnSpLocks/>
            <a:stCxn id="66" idx="4"/>
            <a:endCxn id="82" idx="0"/>
          </p:cNvCxnSpPr>
          <p:nvPr/>
        </p:nvCxnSpPr>
        <p:spPr>
          <a:xfrm flipH="1">
            <a:off x="2285608" y="2057093"/>
            <a:ext cx="231962" cy="513862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6" name="Google Shape;469;p36">
            <a:extLst>
              <a:ext uri="{FF2B5EF4-FFF2-40B4-BE49-F238E27FC236}">
                <a16:creationId xmlns:a16="http://schemas.microsoft.com/office/drawing/2014/main" id="{5B19A4C4-46AA-445C-BCDD-D71894141BCE}"/>
              </a:ext>
            </a:extLst>
          </p:cNvPr>
          <p:cNvCxnSpPr>
            <a:cxnSpLocks/>
            <a:stCxn id="66" idx="4"/>
            <a:endCxn id="67" idx="0"/>
          </p:cNvCxnSpPr>
          <p:nvPr/>
        </p:nvCxnSpPr>
        <p:spPr>
          <a:xfrm flipH="1">
            <a:off x="1743235" y="2057093"/>
            <a:ext cx="774335" cy="521705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8" name="Google Shape;463;p36">
            <a:extLst>
              <a:ext uri="{FF2B5EF4-FFF2-40B4-BE49-F238E27FC236}">
                <a16:creationId xmlns:a16="http://schemas.microsoft.com/office/drawing/2014/main" id="{4CF9A78D-A758-4500-AE0A-8D073896E80B}"/>
              </a:ext>
            </a:extLst>
          </p:cNvPr>
          <p:cNvSpPr/>
          <p:nvPr/>
        </p:nvSpPr>
        <p:spPr>
          <a:xfrm>
            <a:off x="2759859" y="2547030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463;p36">
            <a:extLst>
              <a:ext uri="{FF2B5EF4-FFF2-40B4-BE49-F238E27FC236}">
                <a16:creationId xmlns:a16="http://schemas.microsoft.com/office/drawing/2014/main" id="{F9390F9A-325D-4A14-A6E3-B27A43052A87}"/>
              </a:ext>
            </a:extLst>
          </p:cNvPr>
          <p:cNvSpPr/>
          <p:nvPr/>
        </p:nvSpPr>
        <p:spPr>
          <a:xfrm>
            <a:off x="3223760" y="2547030"/>
            <a:ext cx="559716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400"/>
            </a:pPr>
            <a:r>
              <a:rPr lang="en-US"/>
              <a:t>‘e’</a:t>
            </a:r>
            <a:endParaRPr lang="en-US" dirty="0"/>
          </a:p>
        </p:txBody>
      </p:sp>
      <p:sp>
        <p:nvSpPr>
          <p:cNvPr id="101" name="Google Shape;462;p36">
            <a:extLst>
              <a:ext uri="{FF2B5EF4-FFF2-40B4-BE49-F238E27FC236}">
                <a16:creationId xmlns:a16="http://schemas.microsoft.com/office/drawing/2014/main" id="{15F4B966-0616-4538-91CE-CC61CDF187B1}"/>
              </a:ext>
            </a:extLst>
          </p:cNvPr>
          <p:cNvSpPr/>
          <p:nvPr/>
        </p:nvSpPr>
        <p:spPr>
          <a:xfrm>
            <a:off x="3201408" y="3231348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465;p36">
            <a:extLst>
              <a:ext uri="{FF2B5EF4-FFF2-40B4-BE49-F238E27FC236}">
                <a16:creationId xmlns:a16="http://schemas.microsoft.com/office/drawing/2014/main" id="{76ADABEC-5111-4AE3-9FB3-9AA753ED53E5}"/>
              </a:ext>
            </a:extLst>
          </p:cNvPr>
          <p:cNvSpPr/>
          <p:nvPr/>
        </p:nvSpPr>
        <p:spPr>
          <a:xfrm>
            <a:off x="3836860" y="3203102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466;p36">
            <a:extLst>
              <a:ext uri="{FF2B5EF4-FFF2-40B4-BE49-F238E27FC236}">
                <a16:creationId xmlns:a16="http://schemas.microsoft.com/office/drawing/2014/main" id="{7D8D631D-219A-40B9-B796-332E0D2FFFDF}"/>
              </a:ext>
            </a:extLst>
          </p:cNvPr>
          <p:cNvSpPr/>
          <p:nvPr/>
        </p:nvSpPr>
        <p:spPr>
          <a:xfrm>
            <a:off x="2681987" y="3831285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467;p36">
            <a:extLst>
              <a:ext uri="{FF2B5EF4-FFF2-40B4-BE49-F238E27FC236}">
                <a16:creationId xmlns:a16="http://schemas.microsoft.com/office/drawing/2014/main" id="{C80A2F60-7753-4D02-94FD-BE0668EB63EA}"/>
              </a:ext>
            </a:extLst>
          </p:cNvPr>
          <p:cNvSpPr/>
          <p:nvPr/>
        </p:nvSpPr>
        <p:spPr>
          <a:xfrm>
            <a:off x="3285500" y="3855001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468;p36">
            <a:extLst>
              <a:ext uri="{FF2B5EF4-FFF2-40B4-BE49-F238E27FC236}">
                <a16:creationId xmlns:a16="http://schemas.microsoft.com/office/drawing/2014/main" id="{79CACEAD-8CEE-45F2-B603-62BE17B9F7AD}"/>
              </a:ext>
            </a:extLst>
          </p:cNvPr>
          <p:cNvCxnSpPr>
            <a:cxnSpLocks/>
            <a:stCxn id="88" idx="4"/>
            <a:endCxn id="101" idx="0"/>
          </p:cNvCxnSpPr>
          <p:nvPr/>
        </p:nvCxnSpPr>
        <p:spPr>
          <a:xfrm>
            <a:off x="2964759" y="2956830"/>
            <a:ext cx="441549" cy="274518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" name="Google Shape;469;p36">
            <a:extLst>
              <a:ext uri="{FF2B5EF4-FFF2-40B4-BE49-F238E27FC236}">
                <a16:creationId xmlns:a16="http://schemas.microsoft.com/office/drawing/2014/main" id="{CB619441-25C9-4DEF-BE16-1D4760E17B6B}"/>
              </a:ext>
            </a:extLst>
          </p:cNvPr>
          <p:cNvCxnSpPr>
            <a:cxnSpLocks/>
            <a:stCxn id="88" idx="4"/>
            <a:endCxn id="102" idx="0"/>
          </p:cNvCxnSpPr>
          <p:nvPr/>
        </p:nvCxnSpPr>
        <p:spPr>
          <a:xfrm>
            <a:off x="2964759" y="2956830"/>
            <a:ext cx="1077001" cy="246272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7" name="Google Shape;470;p36">
            <a:extLst>
              <a:ext uri="{FF2B5EF4-FFF2-40B4-BE49-F238E27FC236}">
                <a16:creationId xmlns:a16="http://schemas.microsoft.com/office/drawing/2014/main" id="{327C39AE-5432-4BB5-879C-7252DCAB9C35}"/>
              </a:ext>
            </a:extLst>
          </p:cNvPr>
          <p:cNvCxnSpPr>
            <a:stCxn id="101" idx="3"/>
            <a:endCxn id="103" idx="0"/>
          </p:cNvCxnSpPr>
          <p:nvPr/>
        </p:nvCxnSpPr>
        <p:spPr>
          <a:xfrm flipH="1">
            <a:off x="2886887" y="3581134"/>
            <a:ext cx="374535" cy="250151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8" name="Google Shape;471;p36">
            <a:extLst>
              <a:ext uri="{FF2B5EF4-FFF2-40B4-BE49-F238E27FC236}">
                <a16:creationId xmlns:a16="http://schemas.microsoft.com/office/drawing/2014/main" id="{FEA8F82B-741A-4BE5-9B89-853B780D3549}"/>
              </a:ext>
            </a:extLst>
          </p:cNvPr>
          <p:cNvCxnSpPr>
            <a:cxnSpLocks/>
            <a:stCxn id="101" idx="4"/>
            <a:endCxn id="104" idx="0"/>
          </p:cNvCxnSpPr>
          <p:nvPr/>
        </p:nvCxnSpPr>
        <p:spPr>
          <a:xfrm>
            <a:off x="3406308" y="3641148"/>
            <a:ext cx="84092" cy="213853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9" name="Google Shape;472;p36">
            <a:extLst>
              <a:ext uri="{FF2B5EF4-FFF2-40B4-BE49-F238E27FC236}">
                <a16:creationId xmlns:a16="http://schemas.microsoft.com/office/drawing/2014/main" id="{D724990D-EDD6-4C2D-A4DD-12C88779AB7F}"/>
              </a:ext>
            </a:extLst>
          </p:cNvPr>
          <p:cNvSpPr txBox="1"/>
          <p:nvPr/>
        </p:nvSpPr>
        <p:spPr>
          <a:xfrm>
            <a:off x="3860571" y="3196427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‘p’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473;p36">
            <a:extLst>
              <a:ext uri="{FF2B5EF4-FFF2-40B4-BE49-F238E27FC236}">
                <a16:creationId xmlns:a16="http://schemas.microsoft.com/office/drawing/2014/main" id="{B183440E-4695-4915-BF32-7E225D3745CB}"/>
              </a:ext>
            </a:extLst>
          </p:cNvPr>
          <p:cNvSpPr txBox="1"/>
          <p:nvPr/>
        </p:nvSpPr>
        <p:spPr>
          <a:xfrm>
            <a:off x="3337613" y="3870386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474;p36">
            <a:extLst>
              <a:ext uri="{FF2B5EF4-FFF2-40B4-BE49-F238E27FC236}">
                <a16:creationId xmlns:a16="http://schemas.microsoft.com/office/drawing/2014/main" id="{51B42F85-4376-4147-94C7-60CE8A1CAA4D}"/>
              </a:ext>
            </a:extLst>
          </p:cNvPr>
          <p:cNvSpPr txBox="1"/>
          <p:nvPr/>
        </p:nvSpPr>
        <p:spPr>
          <a:xfrm>
            <a:off x="2713271" y="3832787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‘r’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469;p36">
            <a:extLst>
              <a:ext uri="{FF2B5EF4-FFF2-40B4-BE49-F238E27FC236}">
                <a16:creationId xmlns:a16="http://schemas.microsoft.com/office/drawing/2014/main" id="{52E3B1B6-5ED1-43CA-AF84-88B200A10A3C}"/>
              </a:ext>
            </a:extLst>
          </p:cNvPr>
          <p:cNvCxnSpPr>
            <a:cxnSpLocks/>
            <a:stCxn id="64" idx="4"/>
            <a:endCxn id="88" idx="0"/>
          </p:cNvCxnSpPr>
          <p:nvPr/>
        </p:nvCxnSpPr>
        <p:spPr>
          <a:xfrm>
            <a:off x="2953943" y="2057093"/>
            <a:ext cx="10816" cy="489937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" name="Google Shape;469;p36">
            <a:extLst>
              <a:ext uri="{FF2B5EF4-FFF2-40B4-BE49-F238E27FC236}">
                <a16:creationId xmlns:a16="http://schemas.microsoft.com/office/drawing/2014/main" id="{B59E554D-EA93-4D0C-8591-5CFC63F66CDA}"/>
              </a:ext>
            </a:extLst>
          </p:cNvPr>
          <p:cNvCxnSpPr>
            <a:cxnSpLocks/>
            <a:stCxn id="60" idx="2"/>
            <a:endCxn id="89" idx="0"/>
          </p:cNvCxnSpPr>
          <p:nvPr/>
        </p:nvCxnSpPr>
        <p:spPr>
          <a:xfrm>
            <a:off x="2953925" y="2088143"/>
            <a:ext cx="549693" cy="458887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0" name="Google Shape;462;p36">
            <a:extLst>
              <a:ext uri="{FF2B5EF4-FFF2-40B4-BE49-F238E27FC236}">
                <a16:creationId xmlns:a16="http://schemas.microsoft.com/office/drawing/2014/main" id="{394BF937-BCAE-4355-B40D-8E33EA8DE7D6}"/>
              </a:ext>
            </a:extLst>
          </p:cNvPr>
          <p:cNvSpPr/>
          <p:nvPr/>
        </p:nvSpPr>
        <p:spPr>
          <a:xfrm>
            <a:off x="5387455" y="3078929"/>
            <a:ext cx="518001" cy="438046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‘b’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465;p36">
            <a:extLst>
              <a:ext uri="{FF2B5EF4-FFF2-40B4-BE49-F238E27FC236}">
                <a16:creationId xmlns:a16="http://schemas.microsoft.com/office/drawing/2014/main" id="{4ECC1010-A5E9-49F1-8137-99356AA9D5F1}"/>
              </a:ext>
            </a:extLst>
          </p:cNvPr>
          <p:cNvSpPr/>
          <p:nvPr/>
        </p:nvSpPr>
        <p:spPr>
          <a:xfrm>
            <a:off x="5949868" y="3077761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466;p36">
            <a:extLst>
              <a:ext uri="{FF2B5EF4-FFF2-40B4-BE49-F238E27FC236}">
                <a16:creationId xmlns:a16="http://schemas.microsoft.com/office/drawing/2014/main" id="{14CAB6D6-E5D7-4233-ACA1-7EFAC1596984}"/>
              </a:ext>
            </a:extLst>
          </p:cNvPr>
          <p:cNvSpPr/>
          <p:nvPr/>
        </p:nvSpPr>
        <p:spPr>
          <a:xfrm>
            <a:off x="5511795" y="3900316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467;p36">
            <a:extLst>
              <a:ext uri="{FF2B5EF4-FFF2-40B4-BE49-F238E27FC236}">
                <a16:creationId xmlns:a16="http://schemas.microsoft.com/office/drawing/2014/main" id="{5ACD14C9-CEF7-4622-95A5-9560278CCE5C}"/>
              </a:ext>
            </a:extLst>
          </p:cNvPr>
          <p:cNvSpPr/>
          <p:nvPr/>
        </p:nvSpPr>
        <p:spPr>
          <a:xfrm>
            <a:off x="6115308" y="3924032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470;p36">
            <a:extLst>
              <a:ext uri="{FF2B5EF4-FFF2-40B4-BE49-F238E27FC236}">
                <a16:creationId xmlns:a16="http://schemas.microsoft.com/office/drawing/2014/main" id="{BDDDBE63-E7FA-4DFA-BD35-155E238A0E7F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5716695" y="3456961"/>
            <a:ext cx="317265" cy="443355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" name="Google Shape;471;p36">
            <a:extLst>
              <a:ext uri="{FF2B5EF4-FFF2-40B4-BE49-F238E27FC236}">
                <a16:creationId xmlns:a16="http://schemas.microsoft.com/office/drawing/2014/main" id="{7A3C9839-BEEA-40C8-9FAA-4A66EEE00A0C}"/>
              </a:ext>
            </a:extLst>
          </p:cNvPr>
          <p:cNvCxnSpPr>
            <a:cxnSpLocks/>
            <a:stCxn id="121" idx="4"/>
            <a:endCxn id="123" idx="0"/>
          </p:cNvCxnSpPr>
          <p:nvPr/>
        </p:nvCxnSpPr>
        <p:spPr>
          <a:xfrm>
            <a:off x="6154768" y="3487561"/>
            <a:ext cx="165440" cy="436471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6" name="Google Shape;472;p36">
            <a:extLst>
              <a:ext uri="{FF2B5EF4-FFF2-40B4-BE49-F238E27FC236}">
                <a16:creationId xmlns:a16="http://schemas.microsoft.com/office/drawing/2014/main" id="{6BEDEA2B-4B6A-4683-BDEA-5DBE381C6DC2}"/>
              </a:ext>
            </a:extLst>
          </p:cNvPr>
          <p:cNvSpPr txBox="1"/>
          <p:nvPr/>
        </p:nvSpPr>
        <p:spPr>
          <a:xfrm>
            <a:off x="5973579" y="3071086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473;p36">
            <a:extLst>
              <a:ext uri="{FF2B5EF4-FFF2-40B4-BE49-F238E27FC236}">
                <a16:creationId xmlns:a16="http://schemas.microsoft.com/office/drawing/2014/main" id="{61244B0B-7F74-49E1-AFBA-F92B193D4F2B}"/>
              </a:ext>
            </a:extLst>
          </p:cNvPr>
          <p:cNvSpPr txBox="1"/>
          <p:nvPr/>
        </p:nvSpPr>
        <p:spPr>
          <a:xfrm>
            <a:off x="6167421" y="3939417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474;p36">
            <a:extLst>
              <a:ext uri="{FF2B5EF4-FFF2-40B4-BE49-F238E27FC236}">
                <a16:creationId xmlns:a16="http://schemas.microsoft.com/office/drawing/2014/main" id="{9A0D2447-68D6-4299-B836-78396C95F713}"/>
              </a:ext>
            </a:extLst>
          </p:cNvPr>
          <p:cNvSpPr txBox="1"/>
          <p:nvPr/>
        </p:nvSpPr>
        <p:spPr>
          <a:xfrm>
            <a:off x="5543079" y="3901818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‘o’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469;p36">
            <a:extLst>
              <a:ext uri="{FF2B5EF4-FFF2-40B4-BE49-F238E27FC236}">
                <a16:creationId xmlns:a16="http://schemas.microsoft.com/office/drawing/2014/main" id="{9BB4F827-5955-424F-802F-DA546C460A44}"/>
              </a:ext>
            </a:extLst>
          </p:cNvPr>
          <p:cNvCxnSpPr>
            <a:cxnSpLocks/>
            <a:endCxn id="126" idx="0"/>
          </p:cNvCxnSpPr>
          <p:nvPr/>
        </p:nvCxnSpPr>
        <p:spPr>
          <a:xfrm flipH="1">
            <a:off x="6188829" y="2557224"/>
            <a:ext cx="231962" cy="513862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0" name="Google Shape;469;p36">
            <a:extLst>
              <a:ext uri="{FF2B5EF4-FFF2-40B4-BE49-F238E27FC236}">
                <a16:creationId xmlns:a16="http://schemas.microsoft.com/office/drawing/2014/main" id="{C9DD187A-F52F-45A9-8414-3A0AE287AC44}"/>
              </a:ext>
            </a:extLst>
          </p:cNvPr>
          <p:cNvCxnSpPr>
            <a:cxnSpLocks/>
            <a:endCxn id="120" idx="0"/>
          </p:cNvCxnSpPr>
          <p:nvPr/>
        </p:nvCxnSpPr>
        <p:spPr>
          <a:xfrm flipH="1">
            <a:off x="5646456" y="2557224"/>
            <a:ext cx="774335" cy="521705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1" name="Google Shape;463;p36">
            <a:extLst>
              <a:ext uri="{FF2B5EF4-FFF2-40B4-BE49-F238E27FC236}">
                <a16:creationId xmlns:a16="http://schemas.microsoft.com/office/drawing/2014/main" id="{CBED08CF-8C6C-4A8A-A4CB-0148AFC300DF}"/>
              </a:ext>
            </a:extLst>
          </p:cNvPr>
          <p:cNvSpPr/>
          <p:nvPr/>
        </p:nvSpPr>
        <p:spPr>
          <a:xfrm>
            <a:off x="6663080" y="3047161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463;p36">
            <a:extLst>
              <a:ext uri="{FF2B5EF4-FFF2-40B4-BE49-F238E27FC236}">
                <a16:creationId xmlns:a16="http://schemas.microsoft.com/office/drawing/2014/main" id="{E549DB7B-B1F8-4DEE-9E95-0933FA882A6A}"/>
              </a:ext>
            </a:extLst>
          </p:cNvPr>
          <p:cNvSpPr/>
          <p:nvPr/>
        </p:nvSpPr>
        <p:spPr>
          <a:xfrm>
            <a:off x="7126981" y="3047161"/>
            <a:ext cx="559716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400"/>
            </a:pPr>
            <a:r>
              <a:rPr lang="en-US"/>
              <a:t>‘e’</a:t>
            </a:r>
            <a:endParaRPr lang="en-US" dirty="0"/>
          </a:p>
        </p:txBody>
      </p:sp>
      <p:sp>
        <p:nvSpPr>
          <p:cNvPr id="133" name="Google Shape;462;p36">
            <a:extLst>
              <a:ext uri="{FF2B5EF4-FFF2-40B4-BE49-F238E27FC236}">
                <a16:creationId xmlns:a16="http://schemas.microsoft.com/office/drawing/2014/main" id="{AECB520A-7CDE-4C89-A19D-0C72A9285077}"/>
              </a:ext>
            </a:extLst>
          </p:cNvPr>
          <p:cNvSpPr/>
          <p:nvPr/>
        </p:nvSpPr>
        <p:spPr>
          <a:xfrm>
            <a:off x="7104629" y="3731479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465;p36">
            <a:extLst>
              <a:ext uri="{FF2B5EF4-FFF2-40B4-BE49-F238E27FC236}">
                <a16:creationId xmlns:a16="http://schemas.microsoft.com/office/drawing/2014/main" id="{5E109568-2A90-4C4E-91E0-0F9CB8C01D21}"/>
              </a:ext>
            </a:extLst>
          </p:cNvPr>
          <p:cNvSpPr/>
          <p:nvPr/>
        </p:nvSpPr>
        <p:spPr>
          <a:xfrm>
            <a:off x="7740081" y="3703233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466;p36">
            <a:extLst>
              <a:ext uri="{FF2B5EF4-FFF2-40B4-BE49-F238E27FC236}">
                <a16:creationId xmlns:a16="http://schemas.microsoft.com/office/drawing/2014/main" id="{86342C34-1E82-43AE-BE59-E0EC88BF92CC}"/>
              </a:ext>
            </a:extLst>
          </p:cNvPr>
          <p:cNvSpPr/>
          <p:nvPr/>
        </p:nvSpPr>
        <p:spPr>
          <a:xfrm>
            <a:off x="6585208" y="4331416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467;p36">
            <a:extLst>
              <a:ext uri="{FF2B5EF4-FFF2-40B4-BE49-F238E27FC236}">
                <a16:creationId xmlns:a16="http://schemas.microsoft.com/office/drawing/2014/main" id="{7350A13B-AE49-46E5-9025-4F85C7F1E651}"/>
              </a:ext>
            </a:extLst>
          </p:cNvPr>
          <p:cNvSpPr/>
          <p:nvPr/>
        </p:nvSpPr>
        <p:spPr>
          <a:xfrm>
            <a:off x="7188721" y="4355132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468;p36">
            <a:extLst>
              <a:ext uri="{FF2B5EF4-FFF2-40B4-BE49-F238E27FC236}">
                <a16:creationId xmlns:a16="http://schemas.microsoft.com/office/drawing/2014/main" id="{3DED7B05-7322-46BD-AAE2-1311FE1A2A5E}"/>
              </a:ext>
            </a:extLst>
          </p:cNvPr>
          <p:cNvCxnSpPr>
            <a:cxnSpLocks/>
            <a:stCxn id="131" idx="4"/>
            <a:endCxn id="133" idx="0"/>
          </p:cNvCxnSpPr>
          <p:nvPr/>
        </p:nvCxnSpPr>
        <p:spPr>
          <a:xfrm>
            <a:off x="6867980" y="3456961"/>
            <a:ext cx="441549" cy="274518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8" name="Google Shape;469;p36">
            <a:extLst>
              <a:ext uri="{FF2B5EF4-FFF2-40B4-BE49-F238E27FC236}">
                <a16:creationId xmlns:a16="http://schemas.microsoft.com/office/drawing/2014/main" id="{580242E4-F172-4BFA-B49E-2CC60D3101B8}"/>
              </a:ext>
            </a:extLst>
          </p:cNvPr>
          <p:cNvCxnSpPr>
            <a:cxnSpLocks/>
            <a:stCxn id="131" idx="4"/>
            <a:endCxn id="134" idx="0"/>
          </p:cNvCxnSpPr>
          <p:nvPr/>
        </p:nvCxnSpPr>
        <p:spPr>
          <a:xfrm>
            <a:off x="6867980" y="3456961"/>
            <a:ext cx="1077001" cy="246272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" name="Google Shape;470;p36">
            <a:extLst>
              <a:ext uri="{FF2B5EF4-FFF2-40B4-BE49-F238E27FC236}">
                <a16:creationId xmlns:a16="http://schemas.microsoft.com/office/drawing/2014/main" id="{70743811-550C-4115-B1DD-2FACA3434AAC}"/>
              </a:ext>
            </a:extLst>
          </p:cNvPr>
          <p:cNvCxnSpPr>
            <a:stCxn id="133" idx="3"/>
            <a:endCxn id="135" idx="0"/>
          </p:cNvCxnSpPr>
          <p:nvPr/>
        </p:nvCxnSpPr>
        <p:spPr>
          <a:xfrm flipH="1">
            <a:off x="6790108" y="4081265"/>
            <a:ext cx="374535" cy="250151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0" name="Google Shape;471;p36">
            <a:extLst>
              <a:ext uri="{FF2B5EF4-FFF2-40B4-BE49-F238E27FC236}">
                <a16:creationId xmlns:a16="http://schemas.microsoft.com/office/drawing/2014/main" id="{981DBA34-CE76-48D5-B5AD-C650281FC898}"/>
              </a:ext>
            </a:extLst>
          </p:cNvPr>
          <p:cNvCxnSpPr>
            <a:cxnSpLocks/>
            <a:stCxn id="133" idx="4"/>
            <a:endCxn id="136" idx="0"/>
          </p:cNvCxnSpPr>
          <p:nvPr/>
        </p:nvCxnSpPr>
        <p:spPr>
          <a:xfrm>
            <a:off x="7309529" y="4141279"/>
            <a:ext cx="84092" cy="213853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1" name="Google Shape;472;p36">
            <a:extLst>
              <a:ext uri="{FF2B5EF4-FFF2-40B4-BE49-F238E27FC236}">
                <a16:creationId xmlns:a16="http://schemas.microsoft.com/office/drawing/2014/main" id="{CCBE86B5-419E-42C5-8963-5C02DBE459A6}"/>
              </a:ext>
            </a:extLst>
          </p:cNvPr>
          <p:cNvSpPr txBox="1"/>
          <p:nvPr/>
        </p:nvSpPr>
        <p:spPr>
          <a:xfrm>
            <a:off x="7763792" y="3696558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‘p’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473;p36">
            <a:extLst>
              <a:ext uri="{FF2B5EF4-FFF2-40B4-BE49-F238E27FC236}">
                <a16:creationId xmlns:a16="http://schemas.microsoft.com/office/drawing/2014/main" id="{D491FA8E-66CE-48BC-BD63-DD4CDE365A82}"/>
              </a:ext>
            </a:extLst>
          </p:cNvPr>
          <p:cNvSpPr txBox="1"/>
          <p:nvPr/>
        </p:nvSpPr>
        <p:spPr>
          <a:xfrm>
            <a:off x="7240834" y="4370517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474;p36">
            <a:extLst>
              <a:ext uri="{FF2B5EF4-FFF2-40B4-BE49-F238E27FC236}">
                <a16:creationId xmlns:a16="http://schemas.microsoft.com/office/drawing/2014/main" id="{1AB7D792-F80F-40EE-8EDD-C4F03ADC5D5F}"/>
              </a:ext>
            </a:extLst>
          </p:cNvPr>
          <p:cNvSpPr txBox="1"/>
          <p:nvPr/>
        </p:nvSpPr>
        <p:spPr>
          <a:xfrm>
            <a:off x="6616492" y="4332918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‘r’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469;p36">
            <a:extLst>
              <a:ext uri="{FF2B5EF4-FFF2-40B4-BE49-F238E27FC236}">
                <a16:creationId xmlns:a16="http://schemas.microsoft.com/office/drawing/2014/main" id="{C582474A-FDCF-4A88-BDF8-E8F9F4813D1C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6857164" y="2557224"/>
            <a:ext cx="10816" cy="489937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5" name="Google Shape;469;p36">
            <a:extLst>
              <a:ext uri="{FF2B5EF4-FFF2-40B4-BE49-F238E27FC236}">
                <a16:creationId xmlns:a16="http://schemas.microsoft.com/office/drawing/2014/main" id="{E72B8AD3-D6CB-4472-A16C-ACFE9EC0D51E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6857146" y="2588274"/>
            <a:ext cx="549693" cy="458887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6" name="Google Shape;463;p36">
            <a:extLst>
              <a:ext uri="{FF2B5EF4-FFF2-40B4-BE49-F238E27FC236}">
                <a16:creationId xmlns:a16="http://schemas.microsoft.com/office/drawing/2014/main" id="{B2429480-5D8B-4B8F-AE16-BF0E4E2B90ED}"/>
              </a:ext>
            </a:extLst>
          </p:cNvPr>
          <p:cNvSpPr/>
          <p:nvPr/>
        </p:nvSpPr>
        <p:spPr>
          <a:xfrm>
            <a:off x="6199179" y="2189523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463;p36">
            <a:extLst>
              <a:ext uri="{FF2B5EF4-FFF2-40B4-BE49-F238E27FC236}">
                <a16:creationId xmlns:a16="http://schemas.microsoft.com/office/drawing/2014/main" id="{0A3FA27E-1452-449D-885B-F6CCDD3A0657}"/>
              </a:ext>
            </a:extLst>
          </p:cNvPr>
          <p:cNvSpPr/>
          <p:nvPr/>
        </p:nvSpPr>
        <p:spPr>
          <a:xfrm>
            <a:off x="6667167" y="2162949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463;p36">
            <a:extLst>
              <a:ext uri="{FF2B5EF4-FFF2-40B4-BE49-F238E27FC236}">
                <a16:creationId xmlns:a16="http://schemas.microsoft.com/office/drawing/2014/main" id="{2070B631-F126-4381-8BFA-AEF00D763E4F}"/>
              </a:ext>
            </a:extLst>
          </p:cNvPr>
          <p:cNvSpPr/>
          <p:nvPr/>
        </p:nvSpPr>
        <p:spPr>
          <a:xfrm>
            <a:off x="6428075" y="1460676"/>
            <a:ext cx="409800" cy="409800"/>
          </a:xfrm>
          <a:prstGeom prst="ellipse">
            <a:avLst/>
          </a:prstGeom>
          <a:solidFill>
            <a:srgbClr val="E9EDF4"/>
          </a:solidFill>
          <a:ln w="19050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469;p36">
            <a:extLst>
              <a:ext uri="{FF2B5EF4-FFF2-40B4-BE49-F238E27FC236}">
                <a16:creationId xmlns:a16="http://schemas.microsoft.com/office/drawing/2014/main" id="{F9830501-AE4F-4B04-8DE6-C293DA1C6DE8}"/>
              </a:ext>
            </a:extLst>
          </p:cNvPr>
          <p:cNvCxnSpPr>
            <a:cxnSpLocks/>
            <a:stCxn id="148" idx="4"/>
            <a:endCxn id="146" idx="0"/>
          </p:cNvCxnSpPr>
          <p:nvPr/>
        </p:nvCxnSpPr>
        <p:spPr>
          <a:xfrm flipH="1">
            <a:off x="6404079" y="1870476"/>
            <a:ext cx="228896" cy="319047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" name="Google Shape;469;p36">
            <a:extLst>
              <a:ext uri="{FF2B5EF4-FFF2-40B4-BE49-F238E27FC236}">
                <a16:creationId xmlns:a16="http://schemas.microsoft.com/office/drawing/2014/main" id="{BE0DB442-341D-4BFF-BEE9-DA8D9094B3E1}"/>
              </a:ext>
            </a:extLst>
          </p:cNvPr>
          <p:cNvCxnSpPr>
            <a:cxnSpLocks/>
            <a:stCxn id="148" idx="4"/>
            <a:endCxn id="147" idx="0"/>
          </p:cNvCxnSpPr>
          <p:nvPr/>
        </p:nvCxnSpPr>
        <p:spPr>
          <a:xfrm>
            <a:off x="6632975" y="1870476"/>
            <a:ext cx="239092" cy="292473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4" name="Google Shape;459;p36">
            <a:extLst>
              <a:ext uri="{FF2B5EF4-FFF2-40B4-BE49-F238E27FC236}">
                <a16:creationId xmlns:a16="http://schemas.microsoft.com/office/drawing/2014/main" id="{A2A90B1D-712B-4ABB-B00F-84B243A6D678}"/>
              </a:ext>
            </a:extLst>
          </p:cNvPr>
          <p:cNvSpPr/>
          <p:nvPr/>
        </p:nvSpPr>
        <p:spPr>
          <a:xfrm>
            <a:off x="6417725" y="109163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0706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8"/>
          <p:cNvSpPr/>
          <p:nvPr/>
        </p:nvSpPr>
        <p:spPr>
          <a:xfrm>
            <a:off x="3506351" y="1931048"/>
            <a:ext cx="340200" cy="3402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8"/>
          <p:cNvSpPr/>
          <p:nvPr/>
        </p:nvSpPr>
        <p:spPr>
          <a:xfrm>
            <a:off x="2678851" y="1457598"/>
            <a:ext cx="340200" cy="3402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8"/>
          <p:cNvSpPr/>
          <p:nvPr/>
        </p:nvSpPr>
        <p:spPr>
          <a:xfrm>
            <a:off x="1748726" y="1931048"/>
            <a:ext cx="340200" cy="3402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8"/>
          <p:cNvSpPr/>
          <p:nvPr/>
        </p:nvSpPr>
        <p:spPr>
          <a:xfrm>
            <a:off x="1344701" y="2403048"/>
            <a:ext cx="340200" cy="3402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8"/>
          <p:cNvSpPr/>
          <p:nvPr/>
        </p:nvSpPr>
        <p:spPr>
          <a:xfrm>
            <a:off x="2198476" y="2403048"/>
            <a:ext cx="340200" cy="3402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8"/>
          <p:cNvSpPr/>
          <p:nvPr/>
        </p:nvSpPr>
        <p:spPr>
          <a:xfrm>
            <a:off x="1893051" y="2923648"/>
            <a:ext cx="340200" cy="3402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8"/>
          <p:cNvSpPr/>
          <p:nvPr/>
        </p:nvSpPr>
        <p:spPr>
          <a:xfrm>
            <a:off x="2517852" y="2923648"/>
            <a:ext cx="340200" cy="3402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8"/>
          <p:cNvSpPr/>
          <p:nvPr/>
        </p:nvSpPr>
        <p:spPr>
          <a:xfrm>
            <a:off x="2899700" y="2923648"/>
            <a:ext cx="340200" cy="3402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38"/>
          <p:cNvSpPr/>
          <p:nvPr/>
        </p:nvSpPr>
        <p:spPr>
          <a:xfrm>
            <a:off x="3094050" y="2403048"/>
            <a:ext cx="340200" cy="3402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8"/>
          <p:cNvSpPr/>
          <p:nvPr/>
        </p:nvSpPr>
        <p:spPr>
          <a:xfrm>
            <a:off x="3506350" y="2923648"/>
            <a:ext cx="340200" cy="3402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8"/>
          <p:cNvSpPr/>
          <p:nvPr/>
        </p:nvSpPr>
        <p:spPr>
          <a:xfrm>
            <a:off x="4013000" y="2451623"/>
            <a:ext cx="340200" cy="3402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8"/>
          <p:cNvSpPr/>
          <p:nvPr/>
        </p:nvSpPr>
        <p:spPr>
          <a:xfrm>
            <a:off x="3200875" y="3575373"/>
            <a:ext cx="340200" cy="3402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8"/>
          <p:cNvSpPr/>
          <p:nvPr/>
        </p:nvSpPr>
        <p:spPr>
          <a:xfrm>
            <a:off x="2678850" y="3575373"/>
            <a:ext cx="340200" cy="3402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5" name="Google Shape;535;p38"/>
          <p:cNvCxnSpPr>
            <a:stCxn id="523" idx="2"/>
            <a:endCxn id="524" idx="0"/>
          </p:cNvCxnSpPr>
          <p:nvPr/>
        </p:nvCxnSpPr>
        <p:spPr>
          <a:xfrm flipH="1">
            <a:off x="1918951" y="1627698"/>
            <a:ext cx="759900" cy="3033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6" name="Google Shape;536;p38"/>
          <p:cNvCxnSpPr>
            <a:stCxn id="523" idx="6"/>
            <a:endCxn id="522" idx="0"/>
          </p:cNvCxnSpPr>
          <p:nvPr/>
        </p:nvCxnSpPr>
        <p:spPr>
          <a:xfrm>
            <a:off x="3019051" y="1627698"/>
            <a:ext cx="657300" cy="3033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7" name="Google Shape;537;p38"/>
          <p:cNvCxnSpPr>
            <a:stCxn id="524" idx="4"/>
            <a:endCxn id="525" idx="0"/>
          </p:cNvCxnSpPr>
          <p:nvPr/>
        </p:nvCxnSpPr>
        <p:spPr>
          <a:xfrm flipH="1">
            <a:off x="1514726" y="2271248"/>
            <a:ext cx="404100" cy="1317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8" name="Google Shape;538;p38"/>
          <p:cNvCxnSpPr>
            <a:stCxn id="524" idx="4"/>
            <a:endCxn id="526" idx="0"/>
          </p:cNvCxnSpPr>
          <p:nvPr/>
        </p:nvCxnSpPr>
        <p:spPr>
          <a:xfrm>
            <a:off x="1918826" y="2271248"/>
            <a:ext cx="449700" cy="1317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9" name="Google Shape;539;p38"/>
          <p:cNvCxnSpPr>
            <a:stCxn id="522" idx="4"/>
            <a:endCxn id="530" idx="0"/>
          </p:cNvCxnSpPr>
          <p:nvPr/>
        </p:nvCxnSpPr>
        <p:spPr>
          <a:xfrm flipH="1">
            <a:off x="3264251" y="2271248"/>
            <a:ext cx="412200" cy="1317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0" name="Google Shape;540;p38"/>
          <p:cNvCxnSpPr>
            <a:stCxn id="522" idx="4"/>
            <a:endCxn id="532" idx="0"/>
          </p:cNvCxnSpPr>
          <p:nvPr/>
        </p:nvCxnSpPr>
        <p:spPr>
          <a:xfrm>
            <a:off x="3676451" y="2271248"/>
            <a:ext cx="506700" cy="1803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1" name="Google Shape;541;p38"/>
          <p:cNvCxnSpPr>
            <a:stCxn id="526" idx="4"/>
            <a:endCxn id="527" idx="0"/>
          </p:cNvCxnSpPr>
          <p:nvPr/>
        </p:nvCxnSpPr>
        <p:spPr>
          <a:xfrm flipH="1">
            <a:off x="2063176" y="2743248"/>
            <a:ext cx="305400" cy="1803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2" name="Google Shape;542;p38"/>
          <p:cNvCxnSpPr>
            <a:stCxn id="526" idx="4"/>
            <a:endCxn id="528" idx="0"/>
          </p:cNvCxnSpPr>
          <p:nvPr/>
        </p:nvCxnSpPr>
        <p:spPr>
          <a:xfrm>
            <a:off x="2368576" y="2743248"/>
            <a:ext cx="319500" cy="1803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3" name="Google Shape;543;p38"/>
          <p:cNvCxnSpPr>
            <a:stCxn id="530" idx="4"/>
            <a:endCxn id="529" idx="0"/>
          </p:cNvCxnSpPr>
          <p:nvPr/>
        </p:nvCxnSpPr>
        <p:spPr>
          <a:xfrm flipH="1">
            <a:off x="3069750" y="2743248"/>
            <a:ext cx="194400" cy="1803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4" name="Google Shape;544;p38"/>
          <p:cNvCxnSpPr>
            <a:stCxn id="530" idx="4"/>
            <a:endCxn id="531" idx="0"/>
          </p:cNvCxnSpPr>
          <p:nvPr/>
        </p:nvCxnSpPr>
        <p:spPr>
          <a:xfrm>
            <a:off x="3264150" y="2743248"/>
            <a:ext cx="412200" cy="1803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5" name="Google Shape;545;p38"/>
          <p:cNvCxnSpPr>
            <a:stCxn id="529" idx="4"/>
            <a:endCxn id="534" idx="0"/>
          </p:cNvCxnSpPr>
          <p:nvPr/>
        </p:nvCxnSpPr>
        <p:spPr>
          <a:xfrm flipH="1">
            <a:off x="2849000" y="3263848"/>
            <a:ext cx="220800" cy="3114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6" name="Google Shape;546;p38"/>
          <p:cNvCxnSpPr>
            <a:stCxn id="529" idx="4"/>
            <a:endCxn id="533" idx="0"/>
          </p:cNvCxnSpPr>
          <p:nvPr/>
        </p:nvCxnSpPr>
        <p:spPr>
          <a:xfrm>
            <a:off x="3069800" y="3263848"/>
            <a:ext cx="301200" cy="3114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7" name="Google Shape;547;p38"/>
          <p:cNvSpPr txBox="1"/>
          <p:nvPr/>
        </p:nvSpPr>
        <p:spPr>
          <a:xfrm>
            <a:off x="1347614" y="2390631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‘b’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8"/>
          <p:cNvSpPr txBox="1"/>
          <p:nvPr/>
        </p:nvSpPr>
        <p:spPr>
          <a:xfrm>
            <a:off x="1901563" y="2902832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‘o’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8"/>
          <p:cNvSpPr txBox="1"/>
          <p:nvPr/>
        </p:nvSpPr>
        <p:spPr>
          <a:xfrm>
            <a:off x="2557599" y="2937414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‘’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8"/>
          <p:cNvSpPr txBox="1"/>
          <p:nvPr/>
        </p:nvSpPr>
        <p:spPr>
          <a:xfrm>
            <a:off x="4010462" y="2439221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‘e’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8"/>
          <p:cNvSpPr txBox="1"/>
          <p:nvPr/>
        </p:nvSpPr>
        <p:spPr>
          <a:xfrm>
            <a:off x="3509527" y="2902821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‘p’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8"/>
          <p:cNvSpPr txBox="1"/>
          <p:nvPr/>
        </p:nvSpPr>
        <p:spPr>
          <a:xfrm>
            <a:off x="2694317" y="3568429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‘r’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38"/>
          <p:cNvSpPr txBox="1"/>
          <p:nvPr/>
        </p:nvSpPr>
        <p:spPr>
          <a:xfrm>
            <a:off x="3216332" y="3575379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38"/>
          <p:cNvSpPr/>
          <p:nvPr/>
        </p:nvSpPr>
        <p:spPr>
          <a:xfrm>
            <a:off x="7115826" y="1931048"/>
            <a:ext cx="340200" cy="3402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6288326" y="1457598"/>
            <a:ext cx="340200" cy="3402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8"/>
          <p:cNvSpPr/>
          <p:nvPr/>
        </p:nvSpPr>
        <p:spPr>
          <a:xfrm>
            <a:off x="5358201" y="1931048"/>
            <a:ext cx="340200" cy="3402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8"/>
          <p:cNvSpPr/>
          <p:nvPr/>
        </p:nvSpPr>
        <p:spPr>
          <a:xfrm>
            <a:off x="4954176" y="2403048"/>
            <a:ext cx="340200" cy="3402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8"/>
          <p:cNvSpPr/>
          <p:nvPr/>
        </p:nvSpPr>
        <p:spPr>
          <a:xfrm>
            <a:off x="5807951" y="2403048"/>
            <a:ext cx="340200" cy="3402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8"/>
          <p:cNvSpPr/>
          <p:nvPr/>
        </p:nvSpPr>
        <p:spPr>
          <a:xfrm>
            <a:off x="5502526" y="2923648"/>
            <a:ext cx="340200" cy="3402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8"/>
          <p:cNvSpPr/>
          <p:nvPr/>
        </p:nvSpPr>
        <p:spPr>
          <a:xfrm>
            <a:off x="6127327" y="2923648"/>
            <a:ext cx="340200" cy="3402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8"/>
          <p:cNvSpPr/>
          <p:nvPr/>
        </p:nvSpPr>
        <p:spPr>
          <a:xfrm>
            <a:off x="6509175" y="2923648"/>
            <a:ext cx="340200" cy="3402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38"/>
          <p:cNvSpPr/>
          <p:nvPr/>
        </p:nvSpPr>
        <p:spPr>
          <a:xfrm>
            <a:off x="6703525" y="2403048"/>
            <a:ext cx="340200" cy="3402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8"/>
          <p:cNvSpPr/>
          <p:nvPr/>
        </p:nvSpPr>
        <p:spPr>
          <a:xfrm>
            <a:off x="7115825" y="2923648"/>
            <a:ext cx="340200" cy="3402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8"/>
          <p:cNvSpPr/>
          <p:nvPr/>
        </p:nvSpPr>
        <p:spPr>
          <a:xfrm>
            <a:off x="7622475" y="2451623"/>
            <a:ext cx="340200" cy="3402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8"/>
          <p:cNvSpPr/>
          <p:nvPr/>
        </p:nvSpPr>
        <p:spPr>
          <a:xfrm>
            <a:off x="6810350" y="3575373"/>
            <a:ext cx="340200" cy="3402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8"/>
          <p:cNvSpPr/>
          <p:nvPr/>
        </p:nvSpPr>
        <p:spPr>
          <a:xfrm>
            <a:off x="6288325" y="3575373"/>
            <a:ext cx="340200" cy="3402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7" name="Google Shape;567;p38"/>
          <p:cNvCxnSpPr>
            <a:stCxn id="555" idx="2"/>
            <a:endCxn id="556" idx="0"/>
          </p:cNvCxnSpPr>
          <p:nvPr/>
        </p:nvCxnSpPr>
        <p:spPr>
          <a:xfrm flipH="1">
            <a:off x="5528426" y="1627698"/>
            <a:ext cx="759900" cy="3033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8" name="Google Shape;568;p38"/>
          <p:cNvCxnSpPr>
            <a:stCxn id="555" idx="6"/>
            <a:endCxn id="554" idx="0"/>
          </p:cNvCxnSpPr>
          <p:nvPr/>
        </p:nvCxnSpPr>
        <p:spPr>
          <a:xfrm>
            <a:off x="6628526" y="1627698"/>
            <a:ext cx="657300" cy="3033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9" name="Google Shape;569;p38"/>
          <p:cNvCxnSpPr>
            <a:stCxn id="556" idx="4"/>
            <a:endCxn id="557" idx="0"/>
          </p:cNvCxnSpPr>
          <p:nvPr/>
        </p:nvCxnSpPr>
        <p:spPr>
          <a:xfrm flipH="1">
            <a:off x="5124201" y="2271248"/>
            <a:ext cx="404100" cy="1317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0" name="Google Shape;570;p38"/>
          <p:cNvCxnSpPr>
            <a:stCxn id="556" idx="4"/>
            <a:endCxn id="558" idx="0"/>
          </p:cNvCxnSpPr>
          <p:nvPr/>
        </p:nvCxnSpPr>
        <p:spPr>
          <a:xfrm>
            <a:off x="5528301" y="2271248"/>
            <a:ext cx="449700" cy="1317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1" name="Google Shape;571;p38"/>
          <p:cNvCxnSpPr>
            <a:stCxn id="554" idx="4"/>
            <a:endCxn id="562" idx="0"/>
          </p:cNvCxnSpPr>
          <p:nvPr/>
        </p:nvCxnSpPr>
        <p:spPr>
          <a:xfrm flipH="1">
            <a:off x="6873726" y="2271248"/>
            <a:ext cx="412200" cy="1317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2" name="Google Shape;572;p38"/>
          <p:cNvCxnSpPr>
            <a:stCxn id="554" idx="4"/>
            <a:endCxn id="564" idx="0"/>
          </p:cNvCxnSpPr>
          <p:nvPr/>
        </p:nvCxnSpPr>
        <p:spPr>
          <a:xfrm>
            <a:off x="7285926" y="2271248"/>
            <a:ext cx="506700" cy="1803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3" name="Google Shape;573;p38"/>
          <p:cNvCxnSpPr>
            <a:stCxn id="558" idx="4"/>
            <a:endCxn id="559" idx="0"/>
          </p:cNvCxnSpPr>
          <p:nvPr/>
        </p:nvCxnSpPr>
        <p:spPr>
          <a:xfrm flipH="1">
            <a:off x="5672651" y="2743248"/>
            <a:ext cx="305400" cy="1803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4" name="Google Shape;574;p38"/>
          <p:cNvCxnSpPr>
            <a:stCxn id="558" idx="4"/>
            <a:endCxn id="560" idx="0"/>
          </p:cNvCxnSpPr>
          <p:nvPr/>
        </p:nvCxnSpPr>
        <p:spPr>
          <a:xfrm>
            <a:off x="5978051" y="2743248"/>
            <a:ext cx="319500" cy="1803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5" name="Google Shape;575;p38"/>
          <p:cNvCxnSpPr>
            <a:stCxn id="562" idx="4"/>
            <a:endCxn id="561" idx="0"/>
          </p:cNvCxnSpPr>
          <p:nvPr/>
        </p:nvCxnSpPr>
        <p:spPr>
          <a:xfrm flipH="1">
            <a:off x="6679225" y="2743248"/>
            <a:ext cx="194400" cy="1803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6" name="Google Shape;576;p38"/>
          <p:cNvCxnSpPr>
            <a:stCxn id="562" idx="4"/>
            <a:endCxn id="563" idx="0"/>
          </p:cNvCxnSpPr>
          <p:nvPr/>
        </p:nvCxnSpPr>
        <p:spPr>
          <a:xfrm>
            <a:off x="6873625" y="2743248"/>
            <a:ext cx="412200" cy="1803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7" name="Google Shape;577;p38"/>
          <p:cNvCxnSpPr>
            <a:stCxn id="561" idx="4"/>
            <a:endCxn id="566" idx="0"/>
          </p:cNvCxnSpPr>
          <p:nvPr/>
        </p:nvCxnSpPr>
        <p:spPr>
          <a:xfrm flipH="1">
            <a:off x="6458475" y="3263848"/>
            <a:ext cx="220800" cy="3114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8" name="Google Shape;578;p38"/>
          <p:cNvCxnSpPr>
            <a:stCxn id="561" idx="4"/>
            <a:endCxn id="565" idx="0"/>
          </p:cNvCxnSpPr>
          <p:nvPr/>
        </p:nvCxnSpPr>
        <p:spPr>
          <a:xfrm>
            <a:off x="6679275" y="3263848"/>
            <a:ext cx="301200" cy="3114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79" name="Google Shape;579;p38"/>
          <p:cNvSpPr txBox="1"/>
          <p:nvPr/>
        </p:nvSpPr>
        <p:spPr>
          <a:xfrm>
            <a:off x="4957089" y="2390631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‘b’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8"/>
          <p:cNvSpPr txBox="1"/>
          <p:nvPr/>
        </p:nvSpPr>
        <p:spPr>
          <a:xfrm>
            <a:off x="5511038" y="2902832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‘o’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8"/>
          <p:cNvSpPr txBox="1"/>
          <p:nvPr/>
        </p:nvSpPr>
        <p:spPr>
          <a:xfrm>
            <a:off x="6167074" y="2937414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‘’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38"/>
          <p:cNvSpPr txBox="1"/>
          <p:nvPr/>
        </p:nvSpPr>
        <p:spPr>
          <a:xfrm>
            <a:off x="7619937" y="2439221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‘e’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8"/>
          <p:cNvSpPr txBox="1"/>
          <p:nvPr/>
        </p:nvSpPr>
        <p:spPr>
          <a:xfrm>
            <a:off x="7119002" y="2902821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‘p’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8"/>
          <p:cNvSpPr txBox="1"/>
          <p:nvPr/>
        </p:nvSpPr>
        <p:spPr>
          <a:xfrm>
            <a:off x="6303792" y="3568429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‘r’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8"/>
          <p:cNvSpPr txBox="1"/>
          <p:nvPr/>
        </p:nvSpPr>
        <p:spPr>
          <a:xfrm>
            <a:off x="6825807" y="3575379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8"/>
          <p:cNvSpPr txBox="1"/>
          <p:nvPr/>
        </p:nvSpPr>
        <p:spPr>
          <a:xfrm>
            <a:off x="5753201" y="1468073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8"/>
          <p:cNvSpPr txBox="1"/>
          <p:nvPr/>
        </p:nvSpPr>
        <p:spPr>
          <a:xfrm>
            <a:off x="6783351" y="1412548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94D4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>
              <a:solidFill>
                <a:srgbClr val="C94D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8"/>
          <p:cNvSpPr txBox="1"/>
          <p:nvPr/>
        </p:nvSpPr>
        <p:spPr>
          <a:xfrm>
            <a:off x="5142217" y="2073440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8"/>
          <p:cNvSpPr txBox="1"/>
          <p:nvPr/>
        </p:nvSpPr>
        <p:spPr>
          <a:xfrm>
            <a:off x="5642009" y="2571750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8"/>
          <p:cNvSpPr txBox="1"/>
          <p:nvPr/>
        </p:nvSpPr>
        <p:spPr>
          <a:xfrm>
            <a:off x="6371799" y="3177726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8"/>
          <p:cNvSpPr txBox="1"/>
          <p:nvPr/>
        </p:nvSpPr>
        <p:spPr>
          <a:xfrm>
            <a:off x="6587648" y="2583158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8"/>
          <p:cNvSpPr txBox="1"/>
          <p:nvPr/>
        </p:nvSpPr>
        <p:spPr>
          <a:xfrm>
            <a:off x="6903562" y="2070727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8"/>
          <p:cNvSpPr txBox="1"/>
          <p:nvPr/>
        </p:nvSpPr>
        <p:spPr>
          <a:xfrm>
            <a:off x="7408076" y="2070723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94D4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>
              <a:solidFill>
                <a:srgbClr val="C94D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8"/>
          <p:cNvSpPr txBox="1"/>
          <p:nvPr/>
        </p:nvSpPr>
        <p:spPr>
          <a:xfrm>
            <a:off x="6934988" y="2535948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94D4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>
              <a:solidFill>
                <a:srgbClr val="C94D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8"/>
          <p:cNvSpPr txBox="1"/>
          <p:nvPr/>
        </p:nvSpPr>
        <p:spPr>
          <a:xfrm>
            <a:off x="6753744" y="3163840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94D4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>
              <a:solidFill>
                <a:srgbClr val="C94D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8"/>
          <p:cNvSpPr txBox="1"/>
          <p:nvPr/>
        </p:nvSpPr>
        <p:spPr>
          <a:xfrm>
            <a:off x="6044884" y="2566159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94D4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>
              <a:solidFill>
                <a:srgbClr val="C94D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8"/>
          <p:cNvSpPr txBox="1"/>
          <p:nvPr/>
        </p:nvSpPr>
        <p:spPr>
          <a:xfrm>
            <a:off x="5610934" y="2044140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94D4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>
              <a:solidFill>
                <a:srgbClr val="C94D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485;p37">
            <a:extLst>
              <a:ext uri="{FF2B5EF4-FFF2-40B4-BE49-F238E27FC236}">
                <a16:creationId xmlns:a16="http://schemas.microsoft.com/office/drawing/2014/main" id="{2D4B3418-596D-44A3-AA5B-203DCB989633}"/>
              </a:ext>
            </a:extLst>
          </p:cNvPr>
          <p:cNvSpPr/>
          <p:nvPr/>
        </p:nvSpPr>
        <p:spPr>
          <a:xfrm>
            <a:off x="1205712" y="60895"/>
            <a:ext cx="734943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Кодирование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методу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Хаффмана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3" name="Google Shape;603;p39"/>
          <p:cNvGraphicFramePr/>
          <p:nvPr/>
        </p:nvGraphicFramePr>
        <p:xfrm>
          <a:off x="1142381" y="2004952"/>
          <a:ext cx="2880325" cy="2194640"/>
        </p:xfrm>
        <a:graphic>
          <a:graphicData uri="http://schemas.openxmlformats.org/drawingml/2006/table">
            <a:tbl>
              <a:tblPr>
                <a:noFill/>
                <a:tableStyleId>{434602E4-8B17-4554-84C7-0E14F28E680A}</a:tableStyleId>
              </a:tblPr>
              <a:tblGrid>
                <a:gridCol w="1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Символ</a:t>
                      </a:r>
                      <a:endParaRPr sz="1200" u="none" strike="noStrike" cap="none">
                        <a:solidFill>
                          <a:srgbClr val="F3F3F3"/>
                        </a:solidFill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E9ED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ED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9ED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9ED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F3F3F3"/>
                          </a:solidFill>
                        </a:rPr>
                        <a:t>Код</a:t>
                      </a:r>
                      <a:endParaRPr sz="1200" u="none" strike="noStrike" cap="none">
                        <a:solidFill>
                          <a:srgbClr val="F3F3F3"/>
                        </a:solidFill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E9ED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ED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9ED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9ED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5D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'b'</a:t>
                      </a:r>
                      <a:endParaRPr sz="1200" u="none" strike="noStrike" cap="none" dirty="0"/>
                    </a:p>
                  </a:txBody>
                  <a:tcPr marL="68575" marR="68575" marT="45725" marB="45725">
                    <a:lnL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9ED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 sz="1200" u="none" strike="noStrike" cap="none" dirty="0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9ED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'e'</a:t>
                      </a:r>
                      <a:endParaRPr sz="12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2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'p'</a:t>
                      </a:r>
                      <a:endParaRPr sz="12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12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 '</a:t>
                      </a:r>
                      <a:endParaRPr sz="12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</a:t>
                      </a:r>
                      <a:endParaRPr sz="12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'o'</a:t>
                      </a:r>
                      <a:endParaRPr sz="12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</a:t>
                      </a:r>
                      <a:endParaRPr sz="12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'r'</a:t>
                      </a:r>
                      <a:endParaRPr sz="12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 sz="12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'!'</a:t>
                      </a:r>
                      <a:endParaRPr sz="1200" u="none" strike="noStrike" cap="none" dirty="0"/>
                    </a:p>
                  </a:txBody>
                  <a:tcPr marL="68575" marR="68575" marT="45725" marB="45725">
                    <a:lnL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5D6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1001</a:t>
                      </a:r>
                      <a:endParaRPr sz="1200" u="none" strike="noStrike" cap="none" dirty="0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Google Shape;485;p37">
            <a:extLst>
              <a:ext uri="{FF2B5EF4-FFF2-40B4-BE49-F238E27FC236}">
                <a16:creationId xmlns:a16="http://schemas.microsoft.com/office/drawing/2014/main" id="{DBBD177F-1A72-4AB9-9629-162E6C9315C1}"/>
              </a:ext>
            </a:extLst>
          </p:cNvPr>
          <p:cNvSpPr/>
          <p:nvPr/>
        </p:nvSpPr>
        <p:spPr>
          <a:xfrm>
            <a:off x="1205712" y="60895"/>
            <a:ext cx="734943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Кодирование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методу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Хаффмана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0"/>
          <p:cNvSpPr/>
          <p:nvPr/>
        </p:nvSpPr>
        <p:spPr>
          <a:xfrm>
            <a:off x="1142425" y="1988350"/>
            <a:ext cx="6854400" cy="21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Входная</a:t>
            </a: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строка</a:t>
            </a: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: «beep </a:t>
            </a: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boop</a:t>
            </a: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beer!» </a:t>
            </a:r>
            <a:endParaRPr sz="1600" b="1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Входная</a:t>
            </a: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строка</a:t>
            </a: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бинарном</a:t>
            </a: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виде</a:t>
            </a: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«0110 0010 0110 0101 0110 0101 0111 0000 0010 0000 0110 0010 0110 1111 0110 1111 0111 0000 0010 0000 0110 0010 0110 0101 0110 0101 0111 0010 0010 000»  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Закодированная</a:t>
            </a: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строка</a:t>
            </a: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«0011 1110 1011 0001 0010 1010 1100 1111 1000 1001»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85;p37">
            <a:extLst>
              <a:ext uri="{FF2B5EF4-FFF2-40B4-BE49-F238E27FC236}">
                <a16:creationId xmlns:a16="http://schemas.microsoft.com/office/drawing/2014/main" id="{9B1A7299-3031-4CE7-84C2-9C697F522CAF}"/>
              </a:ext>
            </a:extLst>
          </p:cNvPr>
          <p:cNvSpPr/>
          <p:nvPr/>
        </p:nvSpPr>
        <p:spPr>
          <a:xfrm>
            <a:off x="1221896" y="263196"/>
            <a:ext cx="734943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Кодирование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методу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Хаффмана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Что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такое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бинарные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деревья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Алгоритмы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работы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бинарным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деревом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алгоритмы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работы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бинарным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деревом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Двоичные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деревья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поиска</a:t>
            </a:r>
            <a:endParaRPr sz="20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Примеры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практического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закрепления</a:t>
            </a:r>
            <a:endParaRPr sz="20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Двоичные деревья поиска</a:t>
            </a:r>
            <a:endParaRPr sz="1400" b="0" i="0" u="none" strike="noStrike" cap="non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2364296" y="142572"/>
            <a:ext cx="40365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Примеры деревьев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5E97A88-B7E9-4173-8C55-AD28667CC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90" y="1285572"/>
            <a:ext cx="6853954" cy="136080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B38FF5-E6DA-4812-99F8-620B2B9F5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967" y="2772012"/>
            <a:ext cx="3962065" cy="20347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Представление двоичного дерева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4185600" y="1943575"/>
            <a:ext cx="381600" cy="3816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3"/>
          <p:cNvSpPr/>
          <p:nvPr/>
        </p:nvSpPr>
        <p:spPr>
          <a:xfrm>
            <a:off x="5594675" y="2554400"/>
            <a:ext cx="381600" cy="3816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6601175" y="3116650"/>
            <a:ext cx="381600" cy="3816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3"/>
          <p:cNvSpPr/>
          <p:nvPr/>
        </p:nvSpPr>
        <p:spPr>
          <a:xfrm>
            <a:off x="6149975" y="3699725"/>
            <a:ext cx="381600" cy="3816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7177300" y="3699725"/>
            <a:ext cx="381600" cy="3816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5393375" y="3699725"/>
            <a:ext cx="381600" cy="3816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/>
          <p:nvPr/>
        </p:nvSpPr>
        <p:spPr>
          <a:xfrm>
            <a:off x="4782550" y="3116650"/>
            <a:ext cx="381600" cy="3816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4442600" y="3699725"/>
            <a:ext cx="381600" cy="3816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3991425" y="3699725"/>
            <a:ext cx="381600" cy="3816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3574950" y="3116650"/>
            <a:ext cx="381600" cy="3816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2755875" y="2554400"/>
            <a:ext cx="381600" cy="3816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3054350" y="3699725"/>
            <a:ext cx="381600" cy="3816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1728575" y="3116650"/>
            <a:ext cx="381600" cy="3816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2098375" y="3699725"/>
            <a:ext cx="381600" cy="3816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1142400" y="3699725"/>
            <a:ext cx="381600" cy="3816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23"/>
          <p:cNvCxnSpPr>
            <a:stCxn id="120" idx="2"/>
            <a:endCxn id="130" idx="0"/>
          </p:cNvCxnSpPr>
          <p:nvPr/>
        </p:nvCxnSpPr>
        <p:spPr>
          <a:xfrm flipH="1">
            <a:off x="2946600" y="2134375"/>
            <a:ext cx="1239000" cy="420000"/>
          </a:xfrm>
          <a:prstGeom prst="bentConnector2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6" name="Google Shape;136;p23"/>
          <p:cNvCxnSpPr>
            <a:stCxn id="120" idx="6"/>
            <a:endCxn id="121" idx="0"/>
          </p:cNvCxnSpPr>
          <p:nvPr/>
        </p:nvCxnSpPr>
        <p:spPr>
          <a:xfrm>
            <a:off x="4567200" y="2134375"/>
            <a:ext cx="1218300" cy="420000"/>
          </a:xfrm>
          <a:prstGeom prst="bentConnector2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7" name="Google Shape;137;p23"/>
          <p:cNvCxnSpPr>
            <a:stCxn id="130" idx="2"/>
            <a:endCxn id="132" idx="0"/>
          </p:cNvCxnSpPr>
          <p:nvPr/>
        </p:nvCxnSpPr>
        <p:spPr>
          <a:xfrm flipH="1">
            <a:off x="1919475" y="2745200"/>
            <a:ext cx="836400" cy="371400"/>
          </a:xfrm>
          <a:prstGeom prst="bentConnector2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8" name="Google Shape;138;p23"/>
          <p:cNvCxnSpPr>
            <a:stCxn id="130" idx="6"/>
            <a:endCxn id="129" idx="0"/>
          </p:cNvCxnSpPr>
          <p:nvPr/>
        </p:nvCxnSpPr>
        <p:spPr>
          <a:xfrm>
            <a:off x="3137475" y="2745200"/>
            <a:ext cx="628200" cy="371400"/>
          </a:xfrm>
          <a:prstGeom prst="bentConnector2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9" name="Google Shape;139;p23"/>
          <p:cNvCxnSpPr>
            <a:stCxn id="132" idx="2"/>
            <a:endCxn id="134" idx="0"/>
          </p:cNvCxnSpPr>
          <p:nvPr/>
        </p:nvCxnSpPr>
        <p:spPr>
          <a:xfrm flipH="1">
            <a:off x="1333175" y="3307450"/>
            <a:ext cx="395400" cy="392400"/>
          </a:xfrm>
          <a:prstGeom prst="bentConnector2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0" name="Google Shape;140;p23"/>
          <p:cNvCxnSpPr>
            <a:stCxn id="132" idx="6"/>
            <a:endCxn id="133" idx="0"/>
          </p:cNvCxnSpPr>
          <p:nvPr/>
        </p:nvCxnSpPr>
        <p:spPr>
          <a:xfrm>
            <a:off x="2110175" y="3307450"/>
            <a:ext cx="179100" cy="392400"/>
          </a:xfrm>
          <a:prstGeom prst="bentConnector2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1" name="Google Shape;141;p23"/>
          <p:cNvCxnSpPr>
            <a:stCxn id="129" idx="2"/>
            <a:endCxn id="131" idx="0"/>
          </p:cNvCxnSpPr>
          <p:nvPr/>
        </p:nvCxnSpPr>
        <p:spPr>
          <a:xfrm flipH="1">
            <a:off x="3245250" y="3307450"/>
            <a:ext cx="329700" cy="392400"/>
          </a:xfrm>
          <a:prstGeom prst="bentConnector2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2" name="Google Shape;142;p23"/>
          <p:cNvCxnSpPr>
            <a:stCxn id="129" idx="6"/>
            <a:endCxn id="128" idx="0"/>
          </p:cNvCxnSpPr>
          <p:nvPr/>
        </p:nvCxnSpPr>
        <p:spPr>
          <a:xfrm>
            <a:off x="3956550" y="3307450"/>
            <a:ext cx="225600" cy="392400"/>
          </a:xfrm>
          <a:prstGeom prst="bentConnector2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3" name="Google Shape;143;p23"/>
          <p:cNvCxnSpPr>
            <a:stCxn id="126" idx="2"/>
            <a:endCxn id="127" idx="0"/>
          </p:cNvCxnSpPr>
          <p:nvPr/>
        </p:nvCxnSpPr>
        <p:spPr>
          <a:xfrm flipH="1">
            <a:off x="4633450" y="3307450"/>
            <a:ext cx="149100" cy="392400"/>
          </a:xfrm>
          <a:prstGeom prst="bentConnector2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4" name="Google Shape;144;p23"/>
          <p:cNvCxnSpPr>
            <a:stCxn id="126" idx="6"/>
            <a:endCxn id="125" idx="0"/>
          </p:cNvCxnSpPr>
          <p:nvPr/>
        </p:nvCxnSpPr>
        <p:spPr>
          <a:xfrm>
            <a:off x="5164150" y="3307450"/>
            <a:ext cx="420000" cy="392400"/>
          </a:xfrm>
          <a:prstGeom prst="bentConnector2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5" name="Google Shape;145;p23"/>
          <p:cNvCxnSpPr>
            <a:stCxn id="121" idx="2"/>
            <a:endCxn id="126" idx="0"/>
          </p:cNvCxnSpPr>
          <p:nvPr/>
        </p:nvCxnSpPr>
        <p:spPr>
          <a:xfrm flipH="1">
            <a:off x="4973375" y="2745200"/>
            <a:ext cx="621300" cy="371400"/>
          </a:xfrm>
          <a:prstGeom prst="bentConnector2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6" name="Google Shape;146;p23"/>
          <p:cNvCxnSpPr>
            <a:stCxn id="121" idx="6"/>
            <a:endCxn id="122" idx="0"/>
          </p:cNvCxnSpPr>
          <p:nvPr/>
        </p:nvCxnSpPr>
        <p:spPr>
          <a:xfrm>
            <a:off x="5976275" y="2745200"/>
            <a:ext cx="815700" cy="371400"/>
          </a:xfrm>
          <a:prstGeom prst="bentConnector2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7" name="Google Shape;147;p23"/>
          <p:cNvCxnSpPr>
            <a:stCxn id="122" idx="2"/>
            <a:endCxn id="123" idx="0"/>
          </p:cNvCxnSpPr>
          <p:nvPr/>
        </p:nvCxnSpPr>
        <p:spPr>
          <a:xfrm flipH="1">
            <a:off x="6340775" y="3307450"/>
            <a:ext cx="260400" cy="392400"/>
          </a:xfrm>
          <a:prstGeom prst="bentConnector2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8" name="Google Shape;148;p23"/>
          <p:cNvCxnSpPr>
            <a:stCxn id="122" idx="6"/>
            <a:endCxn id="124" idx="0"/>
          </p:cNvCxnSpPr>
          <p:nvPr/>
        </p:nvCxnSpPr>
        <p:spPr>
          <a:xfrm>
            <a:off x="6982775" y="3307450"/>
            <a:ext cx="385200" cy="392400"/>
          </a:xfrm>
          <a:prstGeom prst="bentConnector2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49" name="Google Shape;149;p23"/>
          <p:cNvSpPr txBox="1"/>
          <p:nvPr/>
        </p:nvSpPr>
        <p:spPr>
          <a:xfrm>
            <a:off x="4247986" y="1936625"/>
            <a:ext cx="305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2814786" y="2559500"/>
            <a:ext cx="305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5605010" y="2559500"/>
            <a:ext cx="385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1787486" y="3121750"/>
            <a:ext cx="305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1201311" y="3704825"/>
            <a:ext cx="305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2138236" y="3704825"/>
            <a:ext cx="305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3633861" y="3126850"/>
            <a:ext cx="305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3103811" y="3704825"/>
            <a:ext cx="305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4031136" y="3704825"/>
            <a:ext cx="305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4792888" y="3126850"/>
            <a:ext cx="38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491177" y="3704825"/>
            <a:ext cx="38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5393377" y="3704825"/>
            <a:ext cx="38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6601177" y="3126850"/>
            <a:ext cx="38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6149977" y="3704825"/>
            <a:ext cx="38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7177302" y="3704825"/>
            <a:ext cx="38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32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281" y="1072852"/>
            <a:ext cx="6769191" cy="26672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1;p29"/>
          <p:cNvSpPr/>
          <p:nvPr/>
        </p:nvSpPr>
        <p:spPr>
          <a:xfrm>
            <a:off x="1142398" y="571450"/>
            <a:ext cx="721876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Эффективность бинарных деревьев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667" y="2069871"/>
            <a:ext cx="5953980" cy="158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80234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417</Words>
  <Application>Microsoft Office PowerPoint</Application>
  <PresentationFormat>Экран (16:9)</PresentationFormat>
  <Paragraphs>183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Helvetica Neue</vt:lpstr>
      <vt:lpstr>Arial</vt:lpstr>
      <vt:lpstr>Avenir</vt:lpstr>
      <vt:lpstr>New_Template7</vt:lpstr>
      <vt:lpstr>Алгоритмы и структуры данных на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на Python</dc:title>
  <cp:lastModifiedBy>Дмитрий</cp:lastModifiedBy>
  <cp:revision>53</cp:revision>
  <dcterms:modified xsi:type="dcterms:W3CDTF">2020-08-12T06:09:09Z</dcterms:modified>
</cp:coreProperties>
</file>