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713" autoAdjust="0"/>
  </p:normalViewPr>
  <p:slideViewPr>
    <p:cSldViewPr>
      <p:cViewPr varScale="1">
        <p:scale>
          <a:sx n="79" d="100"/>
          <a:sy n="79" d="100"/>
        </p:scale>
        <p:origin x="15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5B7A4-0127-4CCC-9C3E-1D891335EDE0}" type="datetimeFigureOut">
              <a:rPr lang="ru-BY" smtClean="0"/>
              <a:t>02.12.2021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DFD0-96E0-46A9-A13F-02DD6BF5AD18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111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tray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0DFD0-96E0-46A9-A13F-02DD6BF5AD18}" type="slidenum">
              <a:rPr lang="ru-BY" smtClean="0"/>
              <a:t>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0412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0DFD0-96E0-46A9-A13F-02DD6BF5AD18}" type="slidenum">
              <a:rPr lang="ru-BY" smtClean="0"/>
              <a:t>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9613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2CAA-EE94-4F84-AB97-1020217F4F49}" type="datetimeFigureOut">
              <a:rPr lang="ru-RU" smtClean="0"/>
              <a:pPr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E175-E809-412B-A4E4-BC2C821898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09877"/>
            <a:ext cx="8072494" cy="604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286776" y="142852"/>
            <a:ext cx="8572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Close</a:t>
            </a:r>
          </a:p>
          <a:p>
            <a:r>
              <a:rPr lang="en-US" dirty="0"/>
              <a:t>button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7216000" y="5706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00892" y="0"/>
            <a:ext cx="10715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maximize</a:t>
            </a:r>
          </a:p>
          <a:p>
            <a:pPr algn="ctr"/>
            <a:r>
              <a:rPr lang="en-US" sz="1600" dirty="0"/>
              <a:t>button</a:t>
            </a:r>
            <a:endParaRPr lang="ru-RU" sz="1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rot="10800000" flipV="1">
            <a:off x="8001024" y="71435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7" idx="2"/>
          </p:cNvCxnSpPr>
          <p:nvPr/>
        </p:nvCxnSpPr>
        <p:spPr>
          <a:xfrm rot="16200000" flipH="1">
            <a:off x="6596763" y="381664"/>
            <a:ext cx="272457" cy="678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7884" y="0"/>
            <a:ext cx="10715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minimize</a:t>
            </a:r>
          </a:p>
          <a:p>
            <a:pPr algn="ctr"/>
            <a:r>
              <a:rPr lang="en-US" sz="1600" dirty="0"/>
              <a:t>button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204788"/>
            <a:ext cx="88296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724" t="1521" r="4310" b="2946"/>
          <a:stretch>
            <a:fillRect/>
          </a:stretch>
        </p:blipFill>
        <p:spPr bwMode="auto">
          <a:xfrm>
            <a:off x="142844" y="571480"/>
            <a:ext cx="8786874" cy="540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0313" t="15278" r="20312" b="6944"/>
          <a:stretch>
            <a:fillRect/>
          </a:stretch>
        </p:blipFill>
        <p:spPr bwMode="auto">
          <a:xfrm>
            <a:off x="1285853" y="0"/>
            <a:ext cx="5929354" cy="436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25391" t="9722" r="24219" b="63889"/>
          <a:stretch>
            <a:fillRect/>
          </a:stretch>
        </p:blipFill>
        <p:spPr bwMode="auto">
          <a:xfrm>
            <a:off x="642910" y="4429132"/>
            <a:ext cx="7786742" cy="229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Оборот there is/there are: правила | ВКонтакте"/>
          <p:cNvPicPr>
            <a:picLocks noChangeAspect="1" noChangeArrowheads="1"/>
          </p:cNvPicPr>
          <p:nvPr/>
        </p:nvPicPr>
        <p:blipFill>
          <a:blip r:embed="rId2"/>
          <a:srcRect l="2788" t="9211" r="4274" b="19736"/>
          <a:stretch>
            <a:fillRect/>
          </a:stretch>
        </p:blipFill>
        <p:spPr bwMode="auto">
          <a:xfrm>
            <a:off x="928662" y="1500174"/>
            <a:ext cx="7143800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 l="25391" t="12500" r="24218" b="18749"/>
          <a:stretch>
            <a:fillRect/>
          </a:stretch>
        </p:blipFill>
        <p:spPr bwMode="auto">
          <a:xfrm>
            <a:off x="285720" y="142852"/>
            <a:ext cx="8572560" cy="657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25781" t="11805" r="24609" b="7639"/>
          <a:stretch>
            <a:fillRect/>
          </a:stretch>
        </p:blipFill>
        <p:spPr bwMode="auto">
          <a:xfrm>
            <a:off x="857224" y="142852"/>
            <a:ext cx="7215238" cy="659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1604" y="857232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2428868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4" y="3143248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3857628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414" y="4572008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0958" y="928670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2396" y="2357430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0958" y="3214686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9520" y="4572008"/>
            <a:ext cx="285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25391" t="18750" r="25781" b="8333"/>
          <a:stretch>
            <a:fillRect/>
          </a:stretch>
        </p:blipFill>
        <p:spPr bwMode="auto">
          <a:xfrm>
            <a:off x="714348" y="59981"/>
            <a:ext cx="8001056" cy="67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30078" t="25000" r="28906" b="29861"/>
          <a:stretch>
            <a:fillRect/>
          </a:stretch>
        </p:blipFill>
        <p:spPr bwMode="auto">
          <a:xfrm>
            <a:off x="142844" y="500042"/>
            <a:ext cx="8885749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18</Words>
  <Application>Microsoft Office PowerPoint</Application>
  <PresentationFormat>Экран (4:3)</PresentationFormat>
  <Paragraphs>18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Yashchenko, Kseniya</cp:lastModifiedBy>
  <cp:revision>64</cp:revision>
  <dcterms:created xsi:type="dcterms:W3CDTF">2021-07-19T09:32:59Z</dcterms:created>
  <dcterms:modified xsi:type="dcterms:W3CDTF">2021-12-02T15:08:24Z</dcterms:modified>
</cp:coreProperties>
</file>