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Layouts/slideLayout5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media/image57.png" ContentType="image/png"/>
  <Override PartName="/ppt/media/image35.png" ContentType="image/png"/>
  <Override PartName="/ppt/media/image129.png" ContentType="image/png"/>
  <Override PartName="/ppt/media/image13.png" ContentType="image/png"/>
  <Override PartName="/ppt/media/image107.png" ContentType="image/png"/>
  <Override PartName="/ppt/media/image8.png" ContentType="image/png"/>
  <Override PartName="/ppt/media/image7.png" ContentType="image/png"/>
  <Override PartName="/ppt/media/image106.png" ContentType="image/png"/>
  <Override PartName="/ppt/media/image12.png" ContentType="image/png"/>
  <Override PartName="/ppt/media/image128.png" ContentType="image/png"/>
  <Override PartName="/ppt/media/image34.png" ContentType="image/png"/>
  <Override PartName="/ppt/media/image56.png" ContentType="image/png"/>
  <Override PartName="/ppt/media/image2.jpeg" ContentType="image/jpeg"/>
  <Override PartName="/ppt/media/image6.png" ContentType="image/png"/>
  <Override PartName="/ppt/media/image105.png" ContentType="image/png"/>
  <Override PartName="/ppt/media/image11.png" ContentType="image/png"/>
  <Override PartName="/ppt/media/image127.png" ContentType="image/png"/>
  <Override PartName="/ppt/media/image33.png" ContentType="image/png"/>
  <Override PartName="/ppt/media/image55.png" ContentType="image/png"/>
  <Override PartName="/ppt/media/image3.jpeg" ContentType="image/jpeg"/>
  <Override PartName="/ppt/media/image4.png" ContentType="image/png"/>
  <Override PartName="/ppt/media/image125.png" ContentType="image/png"/>
  <Override PartName="/ppt/media/image31.png" ContentType="image/png"/>
  <Override PartName="/ppt/media/image53.png" ContentType="image/png"/>
  <Override PartName="/ppt/media/image5.png" ContentType="image/png"/>
  <Override PartName="/ppt/media/image104.png" ContentType="image/png"/>
  <Override PartName="/ppt/media/image10.png" ContentType="image/png"/>
  <Override PartName="/ppt/media/image126.png" ContentType="image/png"/>
  <Override PartName="/ppt/media/image32.png" ContentType="image/png"/>
  <Override PartName="/ppt/media/image54.png" ContentType="image/png"/>
  <Override PartName="/ppt/media/image9.png" ContentType="image/png"/>
  <Override PartName="/ppt/media/image108.png" ContentType="image/png"/>
  <Override PartName="/ppt/media/image14.png" ContentType="image/png"/>
  <Override PartName="/ppt/media/image36.png" ContentType="image/png"/>
  <Override PartName="/ppt/media/image58.png" ContentType="image/png"/>
  <Override PartName="/ppt/media/image109.png" ContentType="image/png"/>
  <Override PartName="/ppt/media/image15.png" ContentType="image/png"/>
  <Override PartName="/ppt/media/image37.png" ContentType="image/png"/>
  <Override PartName="/ppt/media/image59.png" ContentType="image/png"/>
  <Override PartName="/ppt/media/image16.png" ContentType="image/png"/>
  <Override PartName="/ppt/media/image38.png" ContentType="image/png"/>
  <Override PartName="/ppt/media/image17.png" ContentType="image/png"/>
  <Override PartName="/ppt/media/image39.png" ContentType="image/png"/>
  <Override PartName="/ppt/media/image18.png" ContentType="image/png"/>
  <Override PartName="/ppt/media/image19.png" ContentType="image/png"/>
  <Override PartName="/ppt/media/image114.png" ContentType="image/png"/>
  <Override PartName="/ppt/media/image20.png" ContentType="image/png"/>
  <Override PartName="/ppt/media/image136.png" ContentType="image/png"/>
  <Override PartName="/ppt/media/image42.png" ContentType="image/png"/>
  <Override PartName="/ppt/media/image64.png" ContentType="image/png"/>
  <Override PartName="/ppt/media/image115.png" ContentType="image/png"/>
  <Override PartName="/ppt/media/image21.png" ContentType="image/png"/>
  <Override PartName="/ppt/media/image137.png" ContentType="image/png"/>
  <Override PartName="/ppt/media/image43.png" ContentType="image/png"/>
  <Override PartName="/ppt/media/image116.png" ContentType="image/png"/>
  <Override PartName="/ppt/media/image22.png" ContentType="image/png"/>
  <Override PartName="/ppt/media/image138.png" ContentType="image/png"/>
  <Override PartName="/ppt/media/image44.png" ContentType="image/png"/>
  <Override PartName="/ppt/media/image117.png" ContentType="image/png"/>
  <Override PartName="/ppt/media/image23.png" ContentType="image/png"/>
  <Override PartName="/ppt/media/image45.png" ContentType="image/png"/>
  <Override PartName="/ppt/media/image24.png" ContentType="image/png"/>
  <Override PartName="/ppt/media/image118.png" ContentType="image/png"/>
  <Override PartName="/ppt/media/image46.png" ContentType="image/png"/>
  <Override PartName="/ppt/media/image47.png" ContentType="image/png"/>
  <Override PartName="/ppt/media/image25.png" ContentType="image/png"/>
  <Override PartName="/ppt/media/image119.png" ContentType="image/png"/>
  <Override PartName="/ppt/media/image48.png" ContentType="image/png"/>
  <Override PartName="/ppt/media/image26.png" ContentType="image/png"/>
  <Override PartName="/ppt/media/image49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52.png" ContentType="image/png"/>
  <Override PartName="/ppt/media/image30.png" ContentType="image/png"/>
  <Override PartName="/ppt/media/image124.png" ContentType="image/png"/>
  <Override PartName="/ppt/media/image62.png" ContentType="image/png"/>
  <Override PartName="/ppt/media/image40.png" ContentType="image/png"/>
  <Override PartName="/ppt/media/image134.png" ContentType="image/png"/>
  <Override PartName="/ppt/media/image63.png" ContentType="image/png"/>
  <Override PartName="/ppt/media/image41.png" ContentType="image/png"/>
  <Override PartName="/ppt/media/image135.png" ContentType="image/png"/>
  <Override PartName="/ppt/media/image50.png" ContentType="image/png"/>
  <Override PartName="/ppt/media/image51.png" ContentType="image/png"/>
  <Override PartName="/ppt/media/image60.png" ContentType="image/png"/>
  <Override PartName="/ppt/media/image61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  <Override PartName="/ppt/media/image98.png" ContentType="image/png"/>
  <Override PartName="/ppt/media/image99.png" ContentType="image/png"/>
  <Override PartName="/ppt/media/image100.png" ContentType="image/png"/>
  <Override PartName="/ppt/media/image101.png" ContentType="image/png"/>
  <Override PartName="/ppt/media/image102.png" ContentType="image/png"/>
  <Override PartName="/ppt/media/image103.png" ContentType="image/png"/>
  <Override PartName="/ppt/media/image110.png" ContentType="image/png"/>
  <Override PartName="/ppt/media/image111.png" ContentType="image/png"/>
  <Override PartName="/ppt/media/image112.png" ContentType="image/png"/>
  <Override PartName="/ppt/media/image113.png" ContentType="image/png"/>
  <Override PartName="/ppt/media/image120.png" ContentType="image/png"/>
  <Override PartName="/ppt/media/image121.png" ContentType="image/png"/>
  <Override PartName="/ppt/media/image122.png" ContentType="image/png"/>
  <Override PartName="/ppt/media/image123.png" ContentType="image/png"/>
  <Override PartName="/ppt/media/image130.png" ContentType="image/png"/>
  <Override PartName="/ppt/media/image131.png" ContentType="image/png"/>
  <Override PartName="/ppt/media/image132.png" ContentType="image/png"/>
  <Override PartName="/ppt/media/image133.png" ContentType="image/png"/>
  <Override PartName="/ppt/media/image139.jpeg" ContentType="image/jpeg"/>
  <Override PartName="/ppt/media/image140.jpeg" ContentType="image/jpeg"/>
  <Override PartName="/ppt/media/image141.png" ContentType="image/png"/>
  <Override PartName="/ppt/media/image142.jpe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1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2E79E13-4D6F-4567-90BD-F4EF3C3EBD7B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8103A7C-6578-4AF7-BA81-923388DC4663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904BA4A-63FE-4A76-B8E8-8CC3E26F53A9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2F4BC25-8938-4A49-9259-15973FBE2915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10A49D5-CDE7-4050-A7C0-7D87D772EF70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7752163-A77A-4146-AEBE-E2EBA34D0745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20D9925-937D-498E-BB05-C6119D782EE2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2AFDA93-B9AB-4683-8B14-95F2C277249B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68DAE5B-5D41-49D5-B9E8-A7E7053C6E5A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0B2D905-D66B-40ED-8EA2-D654D4911F22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122FD5F-3A2A-4D50-A26D-5D6E7F9DEB1B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A4DC7DF-A5C9-4E85-820F-B5E46EBCC6F7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6B8196-29A1-467D-B8FB-E5AB48ECAB95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C40F1C-C208-45FD-AF49-D214905C96E6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2D3658-F4A3-4C67-A47D-ECD1411B04E6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C97805-4DE8-4AB7-AF1A-8C40E56611EE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98ADF8-797F-4011-A77D-0D61667BDEFD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525EE6-0C6A-47EF-BFC6-66885A2C0392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0D78CC-9C84-4C2A-A9C8-57B87CD7A47F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CAE469-D24F-4892-9AD3-EC76B8A902B6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6EBBFC-E497-4496-875C-3155D5BC4B64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2F81AD-31FA-459A-BA34-27FAB6809E1A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E1CA23-6CD4-409D-967C-F9648904C8E5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ABD491-E0CD-469F-94DA-D1FE1CC49A9E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245C9D-1611-4C64-B852-72AF2F6711EF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066B03-23AA-4E58-BB0F-36A1CD519761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7D35EF-A6F8-49A2-B20F-0F2843337A77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C548FB-F631-4EE9-8DAD-3D06D5EE226F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4A98E4-81F0-4A5C-8D84-41161394CE12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3D454B-DF9F-4098-A27B-FFA902F4D359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F3976E-5742-4F86-A3D2-C2A23EEB785B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2980DE-1DE1-4AC4-9AA1-3B65AB582810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C48032-B8A0-4938-994E-A877DACF53CE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039CE7-19AF-4B83-9804-38A28D94A290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ADC0B2-B635-4032-A4B8-468EEEED0A26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1E7F4C-FADF-4859-97A5-9494432BA4CA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6B70DA5-E300-4C85-8E9C-272447FD4D38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A650C10-6FA5-4E0B-ACF3-178733225BD0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BBB18F6-9349-44B9-BE12-83D4CE69A966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1E1EA2A-67F9-4826-8F63-C19B0A45ADB8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AAED97B-1D61-4AD4-BF3D-CE0AF88A3A46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B108969-3570-4DA4-B750-CD348F767A36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94CEFF3-546C-4E61-8825-FDE9B3394ED8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9C9F8AB-9D40-4674-8CBC-0A1391B35002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BAE5761-0EFE-4933-A983-9364FAC465E2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BF82B63-07EB-4240-95BA-B1F53E55E692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58832BE-B786-40A3-91C5-4AEFB2002F9F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4BED003-A969-4F78-B429-639EE6867236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B526A0-9F95-4A4A-A692-BF77A4AB8DC5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22D0FF-8316-487C-B7F6-EADB7533EB99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190BBF-17B4-4F37-AF91-0C059343701A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6D69A7-5C83-463C-988A-2ACBF33ED6CF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7D57EC-B936-49AC-940D-F220F93C5A3B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2025F5-0B08-42A5-9238-26A2A7F5BD4A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EEA903-92D7-4B9B-A241-18FD08177212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70A3FA-7334-4BD1-AAC4-7DE3CC07F99B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11C75D-6A22-4EE2-8129-240B240CDDC4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3F5005-4D08-49FE-8280-B4B4A3BF7B74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F42EFD-8E42-4ADC-B2B9-95E8A94B01BC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023609-0412-47E6-8913-3D68990DE296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2" descr=""/>
          <p:cNvPicPr/>
          <p:nvPr/>
        </p:nvPicPr>
        <p:blipFill>
          <a:blip r:embed="rId3"/>
          <a:srcRect l="98" t="0" r="98" b="0"/>
          <a:stretch/>
        </p:blipFill>
        <p:spPr>
          <a:xfrm>
            <a:off x="-18000" y="-10080"/>
            <a:ext cx="9193680" cy="518112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547BC9-12B8-457D-998F-1F2772588A91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354240" indent="-2656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708480" indent="-2656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062720" indent="-2361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416960" indent="-1771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1771200" indent="-177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125440" indent="-177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2479680" indent="-177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354240" indent="-2656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708480" indent="-2656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062720" indent="-2361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416960" indent="-1771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1771200" indent="-177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125440" indent="-177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2479680" indent="-177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1D7E79-7B07-44A0-A744-E8C5793C909B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0E4E040-95D8-46F4-9414-5D5FF8201BAE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31;p7" descr=""/>
          <p:cNvPicPr/>
          <p:nvPr/>
        </p:nvPicPr>
        <p:blipFill>
          <a:blip r:embed="rId3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 w="0">
            <a:noFill/>
          </a:ln>
        </p:spPr>
      </p:pic>
      <p:sp>
        <p:nvSpPr>
          <p:cNvPr id="196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A08D0A-CDE5-4061-836F-543D8CE00036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1E3FB9E-C3B6-4742-86CE-327B56CB69F6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Relationship Id="rId16" Type="http://schemas.openxmlformats.org/officeDocument/2006/relationships/image" Target="../media/image30.png"/><Relationship Id="rId17" Type="http://schemas.openxmlformats.org/officeDocument/2006/relationships/image" Target="../media/image31.png"/><Relationship Id="rId18" Type="http://schemas.openxmlformats.org/officeDocument/2006/relationships/image" Target="../media/image32.png"/><Relationship Id="rId19" Type="http://schemas.openxmlformats.org/officeDocument/2006/relationships/image" Target="../media/image33.png"/><Relationship Id="rId20" Type="http://schemas.openxmlformats.org/officeDocument/2006/relationships/image" Target="../media/image34.png"/><Relationship Id="rId21" Type="http://schemas.openxmlformats.org/officeDocument/2006/relationships/image" Target="../media/image35.png"/><Relationship Id="rId22" Type="http://schemas.openxmlformats.org/officeDocument/2006/relationships/image" Target="../media/image36.png"/><Relationship Id="rId23" Type="http://schemas.openxmlformats.org/officeDocument/2006/relationships/image" Target="../media/image37.png"/><Relationship Id="rId24" Type="http://schemas.openxmlformats.org/officeDocument/2006/relationships/image" Target="../media/image38.png"/><Relationship Id="rId25" Type="http://schemas.openxmlformats.org/officeDocument/2006/relationships/image" Target="../media/image39.png"/><Relationship Id="rId26" Type="http://schemas.openxmlformats.org/officeDocument/2006/relationships/image" Target="../media/image40.png"/><Relationship Id="rId27" Type="http://schemas.openxmlformats.org/officeDocument/2006/relationships/image" Target="../media/image41.png"/><Relationship Id="rId28" Type="http://schemas.openxmlformats.org/officeDocument/2006/relationships/image" Target="../media/image42.png"/><Relationship Id="rId29" Type="http://schemas.openxmlformats.org/officeDocument/2006/relationships/image" Target="../media/image43.png"/><Relationship Id="rId30" Type="http://schemas.openxmlformats.org/officeDocument/2006/relationships/image" Target="../media/image44.png"/><Relationship Id="rId31" Type="http://schemas.openxmlformats.org/officeDocument/2006/relationships/image" Target="../media/image45.png"/><Relationship Id="rId32" Type="http://schemas.openxmlformats.org/officeDocument/2006/relationships/image" Target="../media/image46.png"/><Relationship Id="rId33" Type="http://schemas.openxmlformats.org/officeDocument/2006/relationships/image" Target="../media/image47.png"/><Relationship Id="rId34" Type="http://schemas.openxmlformats.org/officeDocument/2006/relationships/image" Target="../media/image48.png"/><Relationship Id="rId35" Type="http://schemas.openxmlformats.org/officeDocument/2006/relationships/image" Target="../media/image49.png"/><Relationship Id="rId36" Type="http://schemas.openxmlformats.org/officeDocument/2006/relationships/image" Target="../media/image50.png"/><Relationship Id="rId37" Type="http://schemas.openxmlformats.org/officeDocument/2006/relationships/image" Target="../media/image51.png"/><Relationship Id="rId38" Type="http://schemas.openxmlformats.org/officeDocument/2006/relationships/image" Target="../media/image52.png"/><Relationship Id="rId39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Relationship Id="rId15" Type="http://schemas.openxmlformats.org/officeDocument/2006/relationships/image" Target="../media/image67.png"/><Relationship Id="rId16" Type="http://schemas.openxmlformats.org/officeDocument/2006/relationships/image" Target="../media/image68.png"/><Relationship Id="rId17" Type="http://schemas.openxmlformats.org/officeDocument/2006/relationships/image" Target="../media/image69.png"/><Relationship Id="rId18" Type="http://schemas.openxmlformats.org/officeDocument/2006/relationships/image" Target="../media/image70.png"/><Relationship Id="rId19" Type="http://schemas.openxmlformats.org/officeDocument/2006/relationships/image" Target="../media/image71.png"/><Relationship Id="rId20" Type="http://schemas.openxmlformats.org/officeDocument/2006/relationships/image" Target="../media/image72.png"/><Relationship Id="rId21" Type="http://schemas.openxmlformats.org/officeDocument/2006/relationships/image" Target="../media/image73.png"/><Relationship Id="rId22" Type="http://schemas.openxmlformats.org/officeDocument/2006/relationships/image" Target="../media/image74.png"/><Relationship Id="rId23" Type="http://schemas.openxmlformats.org/officeDocument/2006/relationships/image" Target="../media/image75.png"/><Relationship Id="rId24" Type="http://schemas.openxmlformats.org/officeDocument/2006/relationships/image" Target="../media/image76.png"/><Relationship Id="rId25" Type="http://schemas.openxmlformats.org/officeDocument/2006/relationships/image" Target="../media/image77.png"/><Relationship Id="rId26" Type="http://schemas.openxmlformats.org/officeDocument/2006/relationships/image" Target="../media/image78.png"/><Relationship Id="rId27" Type="http://schemas.openxmlformats.org/officeDocument/2006/relationships/image" Target="../media/image79.png"/><Relationship Id="rId28" Type="http://schemas.openxmlformats.org/officeDocument/2006/relationships/image" Target="../media/image80.png"/><Relationship Id="rId29" Type="http://schemas.openxmlformats.org/officeDocument/2006/relationships/image" Target="../media/image81.png"/><Relationship Id="rId30" Type="http://schemas.openxmlformats.org/officeDocument/2006/relationships/image" Target="../media/image82.png"/><Relationship Id="rId31" Type="http://schemas.openxmlformats.org/officeDocument/2006/relationships/image" Target="../media/image83.png"/><Relationship Id="rId32" Type="http://schemas.openxmlformats.org/officeDocument/2006/relationships/image" Target="../media/image84.png"/><Relationship Id="rId33" Type="http://schemas.openxmlformats.org/officeDocument/2006/relationships/image" Target="../media/image85.png"/><Relationship Id="rId34" Type="http://schemas.openxmlformats.org/officeDocument/2006/relationships/image" Target="../media/image86.png"/><Relationship Id="rId35" Type="http://schemas.openxmlformats.org/officeDocument/2006/relationships/image" Target="../media/image87.png"/><Relationship Id="rId36" Type="http://schemas.openxmlformats.org/officeDocument/2006/relationships/image" Target="../media/image88.png"/><Relationship Id="rId37" Type="http://schemas.openxmlformats.org/officeDocument/2006/relationships/image" Target="../media/image89.png"/><Relationship Id="rId38" Type="http://schemas.openxmlformats.org/officeDocument/2006/relationships/image" Target="../media/image90.png"/><Relationship Id="rId39" Type="http://schemas.openxmlformats.org/officeDocument/2006/relationships/image" Target="../media/image91.png"/><Relationship Id="rId40" Type="http://schemas.openxmlformats.org/officeDocument/2006/relationships/image" Target="../media/image92.png"/><Relationship Id="rId4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5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Relationship Id="rId11" Type="http://schemas.openxmlformats.org/officeDocument/2006/relationships/image" Target="../media/image102.png"/><Relationship Id="rId12" Type="http://schemas.openxmlformats.org/officeDocument/2006/relationships/image" Target="../media/image103.png"/><Relationship Id="rId13" Type="http://schemas.openxmlformats.org/officeDocument/2006/relationships/image" Target="../media/image104.png"/><Relationship Id="rId14" Type="http://schemas.openxmlformats.org/officeDocument/2006/relationships/image" Target="../media/image105.png"/><Relationship Id="rId15" Type="http://schemas.openxmlformats.org/officeDocument/2006/relationships/image" Target="../media/image106.png"/><Relationship Id="rId16" Type="http://schemas.openxmlformats.org/officeDocument/2006/relationships/image" Target="../media/image107.png"/><Relationship Id="rId17" Type="http://schemas.openxmlformats.org/officeDocument/2006/relationships/image" Target="../media/image108.png"/><Relationship Id="rId18" Type="http://schemas.openxmlformats.org/officeDocument/2006/relationships/image" Target="../media/image109.png"/><Relationship Id="rId19" Type="http://schemas.openxmlformats.org/officeDocument/2006/relationships/image" Target="../media/image110.png"/><Relationship Id="rId20" Type="http://schemas.openxmlformats.org/officeDocument/2006/relationships/image" Target="../media/image111.png"/><Relationship Id="rId21" Type="http://schemas.openxmlformats.org/officeDocument/2006/relationships/image" Target="../media/image112.png"/><Relationship Id="rId22" Type="http://schemas.openxmlformats.org/officeDocument/2006/relationships/image" Target="../media/image113.png"/><Relationship Id="rId23" Type="http://schemas.openxmlformats.org/officeDocument/2006/relationships/image" Target="../media/image114.png"/><Relationship Id="rId24" Type="http://schemas.openxmlformats.org/officeDocument/2006/relationships/image" Target="../media/image115.png"/><Relationship Id="rId25" Type="http://schemas.openxmlformats.org/officeDocument/2006/relationships/image" Target="../media/image4.png"/><Relationship Id="rId26" Type="http://schemas.openxmlformats.org/officeDocument/2006/relationships/image" Target="../media/image116.png"/><Relationship Id="rId27" Type="http://schemas.openxmlformats.org/officeDocument/2006/relationships/image" Target="../media/image117.png"/><Relationship Id="rId28" Type="http://schemas.openxmlformats.org/officeDocument/2006/relationships/image" Target="../media/image118.png"/><Relationship Id="rId29" Type="http://schemas.openxmlformats.org/officeDocument/2006/relationships/image" Target="../media/image119.png"/><Relationship Id="rId30" Type="http://schemas.openxmlformats.org/officeDocument/2006/relationships/image" Target="../media/image120.png"/><Relationship Id="rId31" Type="http://schemas.openxmlformats.org/officeDocument/2006/relationships/image" Target="../media/image121.png"/><Relationship Id="rId32" Type="http://schemas.openxmlformats.org/officeDocument/2006/relationships/image" Target="../media/image122.png"/><Relationship Id="rId33" Type="http://schemas.openxmlformats.org/officeDocument/2006/relationships/image" Target="../media/image123.png"/><Relationship Id="rId34" Type="http://schemas.openxmlformats.org/officeDocument/2006/relationships/image" Target="../media/image124.png"/><Relationship Id="rId35" Type="http://schemas.openxmlformats.org/officeDocument/2006/relationships/image" Target="../media/image125.png"/><Relationship Id="rId36" Type="http://schemas.openxmlformats.org/officeDocument/2006/relationships/image" Target="../media/image126.png"/><Relationship Id="rId37" Type="http://schemas.openxmlformats.org/officeDocument/2006/relationships/image" Target="../media/image127.png"/><Relationship Id="rId38" Type="http://schemas.openxmlformats.org/officeDocument/2006/relationships/image" Target="../media/image128.png"/><Relationship Id="rId39" Type="http://schemas.openxmlformats.org/officeDocument/2006/relationships/image" Target="../media/image129.png"/><Relationship Id="rId40" Type="http://schemas.openxmlformats.org/officeDocument/2006/relationships/image" Target="../media/image130.png"/><Relationship Id="rId41" Type="http://schemas.openxmlformats.org/officeDocument/2006/relationships/image" Target="../media/image131.png"/><Relationship Id="rId42" Type="http://schemas.openxmlformats.org/officeDocument/2006/relationships/image" Target="../media/image132.png"/><Relationship Id="rId43" Type="http://schemas.openxmlformats.org/officeDocument/2006/relationships/image" Target="../media/image133.png"/><Relationship Id="rId44" Type="http://schemas.openxmlformats.org/officeDocument/2006/relationships/image" Target="../media/image134.png"/><Relationship Id="rId45" Type="http://schemas.openxmlformats.org/officeDocument/2006/relationships/image" Target="../media/image135.png"/><Relationship Id="rId46" Type="http://schemas.openxmlformats.org/officeDocument/2006/relationships/image" Target="../media/image136.png"/><Relationship Id="rId47" Type="http://schemas.openxmlformats.org/officeDocument/2006/relationships/image" Target="../media/image137.png"/><Relationship Id="rId48" Type="http://schemas.openxmlformats.org/officeDocument/2006/relationships/image" Target="../media/image138.png"/><Relationship Id="rId49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9.jpeg"/><Relationship Id="rId2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0.jpeg"/><Relationship Id="rId2" Type="http://schemas.openxmlformats.org/officeDocument/2006/relationships/image" Target="../media/image141.png"/><Relationship Id="rId3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2.jpe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ubTitle"/>
          </p:nvPr>
        </p:nvSpPr>
        <p:spPr>
          <a:xfrm>
            <a:off x="944640" y="4350600"/>
            <a:ext cx="8292240" cy="479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800" spc="-1" strike="noStrike">
                <a:solidFill>
                  <a:schemeClr val="lt1"/>
                </a:solidFill>
                <a:latin typeface="Roboto"/>
                <a:ea typeface="Roboto"/>
              </a:rPr>
              <a:t>otus.ru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title"/>
          </p:nvPr>
        </p:nvSpPr>
        <p:spPr>
          <a:xfrm>
            <a:off x="944640" y="1769040"/>
            <a:ext cx="7378560" cy="2374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" sz="3600" spc="-1" strike="noStrike">
                <a:solidFill>
                  <a:schemeClr val="lt1"/>
                </a:solidFill>
                <a:latin typeface="Roboto"/>
                <a:ea typeface="Roboto"/>
              </a:rPr>
              <a:t>Microservice Architecture</a:t>
            </a:r>
            <a:r>
              <a:rPr b="1" lang="ru" sz="5600" spc="-1" strike="noStrike">
                <a:solidFill>
                  <a:schemeClr val="lt1"/>
                </a:solidFill>
                <a:latin typeface="Roboto"/>
                <a:ea typeface="Roboto"/>
              </a:rPr>
              <a:t> </a:t>
            </a:r>
            <a:br>
              <a:rPr sz="5600"/>
            </a:br>
            <a:endParaRPr b="0" lang="ru-RU" sz="5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"/>
          <p:cNvSpPr/>
          <p:nvPr/>
        </p:nvSpPr>
        <p:spPr>
          <a:xfrm>
            <a:off x="360000" y="2880000"/>
            <a:ext cx="3059280" cy="1260000"/>
          </a:xfrm>
          <a:prstGeom prst="rect">
            <a:avLst/>
          </a:prstGeom>
          <a:solidFill>
            <a:srgbClr val="dddddd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568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Что получилось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"/>
          <p:cNvSpPr/>
          <p:nvPr/>
        </p:nvSpPr>
        <p:spPr>
          <a:xfrm>
            <a:off x="4140000" y="1151280"/>
            <a:ext cx="4139280" cy="3239280"/>
          </a:xfrm>
          <a:prstGeom prst="rect">
            <a:avLst/>
          </a:prstGeom>
          <a:solidFill>
            <a:srgbClr val="ffffff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50" name="" descr=""/>
          <p:cNvPicPr/>
          <p:nvPr/>
        </p:nvPicPr>
        <p:blipFill>
          <a:blip r:embed="rId1"/>
          <a:stretch/>
        </p:blipFill>
        <p:spPr>
          <a:xfrm>
            <a:off x="7920000" y="1306440"/>
            <a:ext cx="322920" cy="312840"/>
          </a:xfrm>
          <a:prstGeom prst="rect">
            <a:avLst/>
          </a:prstGeom>
          <a:ln w="0">
            <a:noFill/>
          </a:ln>
        </p:spPr>
      </p:pic>
      <p:pic>
        <p:nvPicPr>
          <p:cNvPr id="351" name="" descr=""/>
          <p:cNvPicPr/>
          <p:nvPr/>
        </p:nvPicPr>
        <p:blipFill>
          <a:blip r:embed="rId2"/>
          <a:stretch/>
        </p:blipFill>
        <p:spPr>
          <a:xfrm>
            <a:off x="3960000" y="1668960"/>
            <a:ext cx="784800" cy="490320"/>
          </a:xfrm>
          <a:prstGeom prst="rect">
            <a:avLst/>
          </a:prstGeom>
          <a:ln w="0">
            <a:noFill/>
          </a:ln>
        </p:spPr>
      </p:pic>
      <p:pic>
        <p:nvPicPr>
          <p:cNvPr id="352" name="" descr=""/>
          <p:cNvPicPr/>
          <p:nvPr/>
        </p:nvPicPr>
        <p:blipFill>
          <a:blip r:embed="rId3"/>
          <a:stretch/>
        </p:blipFill>
        <p:spPr>
          <a:xfrm>
            <a:off x="5297400" y="1980000"/>
            <a:ext cx="1001880" cy="719280"/>
          </a:xfrm>
          <a:prstGeom prst="rect">
            <a:avLst/>
          </a:prstGeom>
          <a:ln w="0">
            <a:noFill/>
          </a:ln>
        </p:spPr>
      </p:pic>
      <p:pic>
        <p:nvPicPr>
          <p:cNvPr id="353" name="" descr=""/>
          <p:cNvPicPr/>
          <p:nvPr/>
        </p:nvPicPr>
        <p:blipFill>
          <a:blip r:embed="rId4"/>
          <a:stretch/>
        </p:blipFill>
        <p:spPr>
          <a:xfrm>
            <a:off x="4965120" y="3562560"/>
            <a:ext cx="1154160" cy="576720"/>
          </a:xfrm>
          <a:prstGeom prst="rect">
            <a:avLst/>
          </a:prstGeom>
          <a:ln w="0">
            <a:noFill/>
          </a:ln>
        </p:spPr>
      </p:pic>
      <p:cxnSp>
        <p:nvCxnSpPr>
          <p:cNvPr id="354" name=""/>
          <p:cNvCxnSpPr>
            <a:stCxn id="351" idx="-1"/>
            <a:endCxn id="352" idx="1"/>
          </p:cNvCxnSpPr>
          <p:nvPr/>
        </p:nvCxnSpPr>
        <p:spPr>
          <a:xfrm>
            <a:off x="4744800" y="1914120"/>
            <a:ext cx="552960" cy="425880"/>
          </a:xfrm>
          <a:prstGeom prst="bentConnector3">
            <a:avLst>
              <a:gd name="adj1" fmla="val 50162"/>
            </a:avLst>
          </a:prstGeom>
          <a:ln w="0">
            <a:solidFill>
              <a:srgbClr val="093c92"/>
            </a:solidFill>
          </a:ln>
        </p:spPr>
      </p:cxnSp>
      <p:cxnSp>
        <p:nvCxnSpPr>
          <p:cNvPr id="355" name=""/>
          <p:cNvCxnSpPr>
            <a:stCxn id="352" idx="2"/>
            <a:endCxn id="353" idx="0"/>
          </p:cNvCxnSpPr>
          <p:nvPr/>
        </p:nvCxnSpPr>
        <p:spPr>
          <a:xfrm rot="5400000">
            <a:off x="5238360" y="3003120"/>
            <a:ext cx="863640" cy="256320"/>
          </a:xfrm>
          <a:prstGeom prst="bentConnector3">
            <a:avLst>
              <a:gd name="adj1" fmla="val 50041"/>
            </a:avLst>
          </a:prstGeom>
          <a:ln w="0">
            <a:solidFill>
              <a:srgbClr val="093c92"/>
            </a:solidFill>
          </a:ln>
        </p:spPr>
      </p:cxnSp>
      <p:pic>
        <p:nvPicPr>
          <p:cNvPr id="356" name="" descr=""/>
          <p:cNvPicPr/>
          <p:nvPr/>
        </p:nvPicPr>
        <p:blipFill>
          <a:blip r:embed="rId5"/>
          <a:stretch/>
        </p:blipFill>
        <p:spPr>
          <a:xfrm>
            <a:off x="1505160" y="1685160"/>
            <a:ext cx="654120" cy="654120"/>
          </a:xfrm>
          <a:prstGeom prst="rect">
            <a:avLst/>
          </a:prstGeom>
          <a:ln w="0">
            <a:noFill/>
          </a:ln>
        </p:spPr>
      </p:pic>
      <p:sp>
        <p:nvSpPr>
          <p:cNvPr id="357" name=""/>
          <p:cNvSpPr/>
          <p:nvPr/>
        </p:nvSpPr>
        <p:spPr>
          <a:xfrm>
            <a:off x="2160000" y="1980000"/>
            <a:ext cx="19800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8" name=""/>
          <p:cNvSpPr/>
          <p:nvPr/>
        </p:nvSpPr>
        <p:spPr>
          <a:xfrm>
            <a:off x="360000" y="2880000"/>
            <a:ext cx="3118320" cy="11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[Connection: close]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[Host: arch.homework]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/v1/sp1/findByUaLong/?ua=mozilla%2F5.0+%28linux%...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Microsoft YaHei"/>
              </a:rPr>
              <a:t>/v1/sp1/findByUaLong/?ua=dalvik%2F2.1.0+%28linux%...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Microsoft YaHei"/>
              </a:rPr>
              <a:t>/v1/sp1/findByUaLong/?ua=mozilla%2F5.0+%28windo...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Microsoft YaHei"/>
              </a:rPr>
              <a:t>/v1/sp1/findByUaLong/?ua=mozilla%2F5.0+%28linux...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Microsoft YaHei"/>
              </a:rPr>
              <a:t>/v1/sp1/findByUaLong/?ua=mozilla%2F5.0+%28linux...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Microsoft YaHei"/>
              </a:rPr>
              <a:t>/v1/sp1/findByUaLong/?ua=mozilla%2F5.0+%28linux%...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"/>
          <p:cNvSpPr/>
          <p:nvPr/>
        </p:nvSpPr>
        <p:spPr>
          <a:xfrm flipV="1">
            <a:off x="1800000" y="2340000"/>
            <a:ext cx="360" cy="54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60" name="" descr=""/>
          <p:cNvPicPr/>
          <p:nvPr/>
        </p:nvPicPr>
        <p:blipFill>
          <a:blip r:embed="rId6"/>
          <a:stretch/>
        </p:blipFill>
        <p:spPr>
          <a:xfrm>
            <a:off x="5940000" y="2745720"/>
            <a:ext cx="2115360" cy="816120"/>
          </a:xfrm>
          <a:prstGeom prst="rect">
            <a:avLst/>
          </a:prstGeom>
          <a:ln w="0">
            <a:noFill/>
          </a:ln>
        </p:spPr>
      </p:pic>
      <p:sp>
        <p:nvSpPr>
          <p:cNvPr id="361" name=""/>
          <p:cNvSpPr/>
          <p:nvPr/>
        </p:nvSpPr>
        <p:spPr>
          <a:xfrm>
            <a:off x="714600" y="1245240"/>
            <a:ext cx="1477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Yandex Tank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"/>
          <p:cNvSpPr/>
          <p:nvPr/>
        </p:nvSpPr>
        <p:spPr>
          <a:xfrm>
            <a:off x="4140000" y="1322640"/>
            <a:ext cx="76212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"/>
          <p:cNvSpPr/>
          <p:nvPr/>
        </p:nvSpPr>
        <p:spPr>
          <a:xfrm>
            <a:off x="5580000" y="1620000"/>
            <a:ext cx="76212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"/>
          <p:cNvSpPr/>
          <p:nvPr/>
        </p:nvSpPr>
        <p:spPr>
          <a:xfrm>
            <a:off x="5262120" y="4044960"/>
            <a:ext cx="49716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DB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"/>
          <p:cNvSpPr/>
          <p:nvPr/>
        </p:nvSpPr>
        <p:spPr>
          <a:xfrm>
            <a:off x="360000" y="180000"/>
            <a:ext cx="3959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Результаты тестирования 120 RPS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"/>
          <p:cNvSpPr/>
          <p:nvPr/>
        </p:nvSpPr>
        <p:spPr>
          <a:xfrm>
            <a:off x="540000" y="487800"/>
            <a:ext cx="1972080" cy="51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Minikub --cpus=4 --memory=8g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Client — 2 pod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Neo4j — 3 pod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7" name="" descr=""/>
          <p:cNvPicPr/>
          <p:nvPr/>
        </p:nvPicPr>
        <p:blipFill>
          <a:blip r:embed="rId1"/>
          <a:stretch/>
        </p:blipFill>
        <p:spPr>
          <a:xfrm>
            <a:off x="180000" y="1057320"/>
            <a:ext cx="8602920" cy="380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"/>
          <p:cNvSpPr/>
          <p:nvPr/>
        </p:nvSpPr>
        <p:spPr>
          <a:xfrm>
            <a:off x="360000" y="180000"/>
            <a:ext cx="485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Результаты тестирования 500 RPS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"/>
          <p:cNvSpPr/>
          <p:nvPr/>
        </p:nvSpPr>
        <p:spPr>
          <a:xfrm>
            <a:off x="540000" y="487800"/>
            <a:ext cx="1972080" cy="51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Minikub --cpus=4 --memory=8g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Client — 2 pod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Neo4j — 3 pod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0" name="" descr=""/>
          <p:cNvPicPr/>
          <p:nvPr/>
        </p:nvPicPr>
        <p:blipFill>
          <a:blip r:embed="rId1"/>
          <a:stretch/>
        </p:blipFill>
        <p:spPr>
          <a:xfrm>
            <a:off x="360000" y="1068840"/>
            <a:ext cx="7559280" cy="379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Выводы и планы по развитию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72" name="Google Shape;142;p25"/>
          <p:cNvGraphicFramePr/>
          <p:nvPr/>
        </p:nvGraphicFramePr>
        <p:xfrm>
          <a:off x="952560" y="1544040"/>
          <a:ext cx="7238160" cy="155520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Убрать подготовительные трансформации данных в клиенте, перед поиском (отнимают время)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Поработать над архитектурой БД, есть вершины, которые просто содержат связь на следующую вершину. 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Провести нагрузочное тестирование на Dev кластере.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080" cy="408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900" spc="-1" strike="noStrike">
                <a:solidFill>
                  <a:schemeClr val="lt1"/>
                </a:solidFill>
                <a:latin typeface="Roboto"/>
                <a:ea typeface="Roboto"/>
              </a:rPr>
              <a:t>Спасибо за внимание!</a:t>
            </a:r>
            <a:br>
              <a:rPr sz="4900"/>
            </a:b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080" cy="408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600" spc="-1" strike="noStrike">
                <a:solidFill>
                  <a:schemeClr val="lt1"/>
                </a:solidFill>
                <a:latin typeface="Roboto"/>
                <a:ea typeface="Roboto"/>
              </a:rPr>
              <a:t>Инструкции для работы</a:t>
            </a:r>
            <a:endParaRPr b="0" lang="ru-RU" sz="4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600" spc="-1" strike="noStrike">
                <a:solidFill>
                  <a:schemeClr val="lt1"/>
                </a:solidFill>
                <a:latin typeface="Roboto"/>
                <a:ea typeface="Roboto"/>
              </a:rPr>
              <a:t>с презентацией</a:t>
            </a:r>
            <a:endParaRPr b="0" lang="ru-RU" sz="4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84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6" name="Google Shape;159;p28" descr=""/>
          <p:cNvPicPr/>
          <p:nvPr/>
        </p:nvPicPr>
        <p:blipFill>
          <a:blip r:embed="rId1"/>
          <a:stretch/>
        </p:blipFill>
        <p:spPr>
          <a:xfrm>
            <a:off x="617760" y="385200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377" name="Google Shape;160;p28" descr=""/>
          <p:cNvPicPr/>
          <p:nvPr/>
        </p:nvPicPr>
        <p:blipFill>
          <a:blip r:embed="rId2"/>
          <a:stretch/>
        </p:blipFill>
        <p:spPr>
          <a:xfrm>
            <a:off x="617760" y="311328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378" name="Google Shape;161;p28" descr=""/>
          <p:cNvPicPr/>
          <p:nvPr/>
        </p:nvPicPr>
        <p:blipFill>
          <a:blip r:embed="rId3"/>
          <a:stretch/>
        </p:blipFill>
        <p:spPr>
          <a:xfrm>
            <a:off x="617760" y="159696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379" name="Google Shape;162;p28" descr=""/>
          <p:cNvPicPr/>
          <p:nvPr/>
        </p:nvPicPr>
        <p:blipFill>
          <a:blip r:embed="rId4"/>
          <a:stretch/>
        </p:blipFill>
        <p:spPr>
          <a:xfrm>
            <a:off x="617760" y="2355120"/>
            <a:ext cx="619560" cy="619560"/>
          </a:xfrm>
          <a:prstGeom prst="rect">
            <a:avLst/>
          </a:prstGeom>
          <a:ln w="0">
            <a:noFill/>
          </a:ln>
        </p:spPr>
      </p:pic>
      <p:sp>
        <p:nvSpPr>
          <p:cNvPr id="380" name="Google Shape;163;p28"/>
          <p:cNvSpPr/>
          <p:nvPr/>
        </p:nvSpPr>
        <p:spPr>
          <a:xfrm>
            <a:off x="544320" y="1126800"/>
            <a:ext cx="2586960" cy="4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 fontScale="85000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Работа с данными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1" name="Google Shape;164;p28" descr=""/>
          <p:cNvPicPr/>
          <p:nvPr/>
        </p:nvPicPr>
        <p:blipFill>
          <a:blip r:embed="rId5"/>
          <a:stretch/>
        </p:blipFill>
        <p:spPr>
          <a:xfrm>
            <a:off x="1313280" y="385200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382" name="Google Shape;165;p28" descr=""/>
          <p:cNvPicPr/>
          <p:nvPr/>
        </p:nvPicPr>
        <p:blipFill>
          <a:blip r:embed="rId6"/>
          <a:stretch/>
        </p:blipFill>
        <p:spPr>
          <a:xfrm>
            <a:off x="1313280" y="311328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383" name="Google Shape;166;p28" descr=""/>
          <p:cNvPicPr/>
          <p:nvPr/>
        </p:nvPicPr>
        <p:blipFill>
          <a:blip r:embed="rId7"/>
          <a:stretch/>
        </p:blipFill>
        <p:spPr>
          <a:xfrm>
            <a:off x="1313280" y="159732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384" name="Google Shape;167;p28" descr=""/>
          <p:cNvPicPr/>
          <p:nvPr/>
        </p:nvPicPr>
        <p:blipFill>
          <a:blip r:embed="rId8"/>
          <a:stretch/>
        </p:blipFill>
        <p:spPr>
          <a:xfrm>
            <a:off x="1313280" y="235512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385" name="Google Shape;168;p28" descr=""/>
          <p:cNvPicPr/>
          <p:nvPr/>
        </p:nvPicPr>
        <p:blipFill>
          <a:blip r:embed="rId9"/>
          <a:stretch/>
        </p:blipFill>
        <p:spPr>
          <a:xfrm>
            <a:off x="2008440" y="159732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386" name="Google Shape;169;p28" descr=""/>
          <p:cNvPicPr/>
          <p:nvPr/>
        </p:nvPicPr>
        <p:blipFill>
          <a:blip r:embed="rId10"/>
          <a:stretch/>
        </p:blipFill>
        <p:spPr>
          <a:xfrm>
            <a:off x="2008440" y="2355120"/>
            <a:ext cx="619560" cy="619560"/>
          </a:xfrm>
          <a:prstGeom prst="rect">
            <a:avLst/>
          </a:prstGeom>
          <a:ln w="0">
            <a:noFill/>
          </a:ln>
        </p:spPr>
      </p:pic>
      <p:sp>
        <p:nvSpPr>
          <p:cNvPr id="387" name="Google Shape;170;p28"/>
          <p:cNvSpPr/>
          <p:nvPr/>
        </p:nvSpPr>
        <p:spPr>
          <a:xfrm>
            <a:off x="3111840" y="1126800"/>
            <a:ext cx="1578600" cy="4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 fontScale="83000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Интернет/Сети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8" name="Google Shape;171;p28" descr=""/>
          <p:cNvPicPr/>
          <p:nvPr/>
        </p:nvPicPr>
        <p:blipFill>
          <a:blip r:embed="rId11"/>
          <a:stretch/>
        </p:blipFill>
        <p:spPr>
          <a:xfrm>
            <a:off x="3197160" y="385200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389" name="Google Shape;172;p28" descr=""/>
          <p:cNvPicPr/>
          <p:nvPr/>
        </p:nvPicPr>
        <p:blipFill>
          <a:blip r:embed="rId12"/>
          <a:stretch/>
        </p:blipFill>
        <p:spPr>
          <a:xfrm>
            <a:off x="3197160" y="311328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390" name="Google Shape;173;p28" descr=""/>
          <p:cNvPicPr/>
          <p:nvPr/>
        </p:nvPicPr>
        <p:blipFill>
          <a:blip r:embed="rId13"/>
          <a:stretch/>
        </p:blipFill>
        <p:spPr>
          <a:xfrm>
            <a:off x="3197160" y="159732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391" name="Google Shape;174;p28" descr=""/>
          <p:cNvPicPr/>
          <p:nvPr/>
        </p:nvPicPr>
        <p:blipFill>
          <a:blip r:embed="rId14"/>
          <a:stretch/>
        </p:blipFill>
        <p:spPr>
          <a:xfrm>
            <a:off x="3197160" y="235512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392" name="Google Shape;175;p28" descr=""/>
          <p:cNvPicPr/>
          <p:nvPr/>
        </p:nvPicPr>
        <p:blipFill>
          <a:blip r:embed="rId15"/>
          <a:stretch/>
        </p:blipFill>
        <p:spPr>
          <a:xfrm>
            <a:off x="3903840" y="311328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393" name="Google Shape;176;p28" descr=""/>
          <p:cNvPicPr/>
          <p:nvPr/>
        </p:nvPicPr>
        <p:blipFill>
          <a:blip r:embed="rId16"/>
          <a:stretch/>
        </p:blipFill>
        <p:spPr>
          <a:xfrm>
            <a:off x="3903840" y="159732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394" name="Google Shape;177;p28" descr=""/>
          <p:cNvPicPr/>
          <p:nvPr/>
        </p:nvPicPr>
        <p:blipFill>
          <a:blip r:embed="rId17"/>
          <a:stretch/>
        </p:blipFill>
        <p:spPr>
          <a:xfrm>
            <a:off x="3903840" y="235512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395" name="Google Shape;178;p28" descr=""/>
          <p:cNvPicPr/>
          <p:nvPr/>
        </p:nvPicPr>
        <p:blipFill>
          <a:blip r:embed="rId18"/>
          <a:stretch/>
        </p:blipFill>
        <p:spPr>
          <a:xfrm>
            <a:off x="4610520" y="311328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396" name="Google Shape;179;p28" descr=""/>
          <p:cNvPicPr/>
          <p:nvPr/>
        </p:nvPicPr>
        <p:blipFill>
          <a:blip r:embed="rId19"/>
          <a:stretch/>
        </p:blipFill>
        <p:spPr>
          <a:xfrm>
            <a:off x="4610520" y="159732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397" name="Google Shape;180;p28" descr=""/>
          <p:cNvPicPr/>
          <p:nvPr/>
        </p:nvPicPr>
        <p:blipFill>
          <a:blip r:embed="rId20"/>
          <a:stretch/>
        </p:blipFill>
        <p:spPr>
          <a:xfrm>
            <a:off x="4610520" y="235512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398" name="Google Shape;181;p28" descr=""/>
          <p:cNvPicPr/>
          <p:nvPr/>
        </p:nvPicPr>
        <p:blipFill>
          <a:blip r:embed="rId21"/>
          <a:stretch/>
        </p:blipFill>
        <p:spPr>
          <a:xfrm>
            <a:off x="5317200" y="311328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399" name="Google Shape;182;p28" descr=""/>
          <p:cNvPicPr/>
          <p:nvPr/>
        </p:nvPicPr>
        <p:blipFill>
          <a:blip r:embed="rId22"/>
          <a:stretch/>
        </p:blipFill>
        <p:spPr>
          <a:xfrm>
            <a:off x="5317200" y="159732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00" name="Google Shape;183;p28" descr=""/>
          <p:cNvPicPr/>
          <p:nvPr/>
        </p:nvPicPr>
        <p:blipFill>
          <a:blip r:embed="rId23"/>
          <a:stretch/>
        </p:blipFill>
        <p:spPr>
          <a:xfrm>
            <a:off x="5317200" y="235512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01" name="Google Shape;184;p28" descr=""/>
          <p:cNvPicPr/>
          <p:nvPr/>
        </p:nvPicPr>
        <p:blipFill>
          <a:blip r:embed="rId24"/>
          <a:stretch/>
        </p:blipFill>
        <p:spPr>
          <a:xfrm>
            <a:off x="2008440" y="3112920"/>
            <a:ext cx="619920" cy="619920"/>
          </a:xfrm>
          <a:prstGeom prst="rect">
            <a:avLst/>
          </a:prstGeom>
          <a:ln w="0">
            <a:noFill/>
          </a:ln>
        </p:spPr>
      </p:pic>
      <p:pic>
        <p:nvPicPr>
          <p:cNvPr id="402" name="Google Shape;185;p28" descr=""/>
          <p:cNvPicPr/>
          <p:nvPr/>
        </p:nvPicPr>
        <p:blipFill>
          <a:blip r:embed="rId25"/>
          <a:stretch/>
        </p:blipFill>
        <p:spPr>
          <a:xfrm>
            <a:off x="2008440" y="3852000"/>
            <a:ext cx="619920" cy="619920"/>
          </a:xfrm>
          <a:prstGeom prst="rect">
            <a:avLst/>
          </a:prstGeom>
          <a:ln w="0">
            <a:noFill/>
          </a:ln>
        </p:spPr>
      </p:pic>
      <p:pic>
        <p:nvPicPr>
          <p:cNvPr id="403" name="Google Shape;186;p28" descr=""/>
          <p:cNvPicPr/>
          <p:nvPr/>
        </p:nvPicPr>
        <p:blipFill>
          <a:blip r:embed="rId26"/>
          <a:stretch/>
        </p:blipFill>
        <p:spPr>
          <a:xfrm>
            <a:off x="3903840" y="3852000"/>
            <a:ext cx="619920" cy="619920"/>
          </a:xfrm>
          <a:prstGeom prst="rect">
            <a:avLst/>
          </a:prstGeom>
          <a:ln w="0">
            <a:noFill/>
          </a:ln>
        </p:spPr>
      </p:pic>
      <p:pic>
        <p:nvPicPr>
          <p:cNvPr id="404" name="Google Shape;187;p28" descr=""/>
          <p:cNvPicPr/>
          <p:nvPr/>
        </p:nvPicPr>
        <p:blipFill>
          <a:blip r:embed="rId27"/>
          <a:stretch/>
        </p:blipFill>
        <p:spPr>
          <a:xfrm>
            <a:off x="5317200" y="3852000"/>
            <a:ext cx="619920" cy="619920"/>
          </a:xfrm>
          <a:prstGeom prst="rect">
            <a:avLst/>
          </a:prstGeom>
          <a:ln w="0">
            <a:noFill/>
          </a:ln>
        </p:spPr>
      </p:pic>
      <p:pic>
        <p:nvPicPr>
          <p:cNvPr id="405" name="Google Shape;188;p28" descr=""/>
          <p:cNvPicPr/>
          <p:nvPr/>
        </p:nvPicPr>
        <p:blipFill>
          <a:blip r:embed="rId28"/>
          <a:stretch/>
        </p:blipFill>
        <p:spPr>
          <a:xfrm>
            <a:off x="4610520" y="3852000"/>
            <a:ext cx="619920" cy="619920"/>
          </a:xfrm>
          <a:prstGeom prst="rect">
            <a:avLst/>
          </a:prstGeom>
          <a:ln w="0">
            <a:noFill/>
          </a:ln>
        </p:spPr>
      </p:pic>
      <p:sp>
        <p:nvSpPr>
          <p:cNvPr id="406" name="Google Shape;189;p28"/>
          <p:cNvSpPr/>
          <p:nvPr/>
        </p:nvSpPr>
        <p:spPr>
          <a:xfrm>
            <a:off x="6135480" y="330840"/>
            <a:ext cx="2654280" cy="619560"/>
          </a:xfrm>
          <a:prstGeom prst="wedgeRectCallout">
            <a:avLst>
              <a:gd name="adj1" fmla="val -20904"/>
              <a:gd name="adj2" fmla="val 84002"/>
            </a:avLst>
          </a:prstGeom>
          <a:solidFill>
            <a:srgbClr val="f3f3f3"/>
          </a:solidFill>
          <a:ln w="9525">
            <a:solidFill>
              <a:srgbClr val="013d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98000" rIns="198000" tIns="126000" bIns="126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100" spc="-1" strike="noStrike">
                <a:solidFill>
                  <a:srgbClr val="02418b"/>
                </a:solidFill>
                <a:latin typeface="Roboto"/>
                <a:ea typeface="Roboto"/>
              </a:rPr>
              <a:t>Используйте иллюстрации. Они облегчают восприятие материала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7" name="Google Shape;190;p28" descr=""/>
          <p:cNvPicPr/>
          <p:nvPr/>
        </p:nvPicPr>
        <p:blipFill>
          <a:blip r:embed="rId29"/>
          <a:stretch/>
        </p:blipFill>
        <p:spPr>
          <a:xfrm>
            <a:off x="6545160" y="385200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08" name="Google Shape;191;p28" descr=""/>
          <p:cNvPicPr/>
          <p:nvPr/>
        </p:nvPicPr>
        <p:blipFill>
          <a:blip r:embed="rId30"/>
          <a:stretch/>
        </p:blipFill>
        <p:spPr>
          <a:xfrm>
            <a:off x="6538680" y="311328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09" name="Google Shape;192;p28" descr=""/>
          <p:cNvPicPr/>
          <p:nvPr/>
        </p:nvPicPr>
        <p:blipFill>
          <a:blip r:embed="rId31"/>
          <a:stretch/>
        </p:blipFill>
        <p:spPr>
          <a:xfrm>
            <a:off x="6528600" y="159732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10" name="Google Shape;193;p28" descr=""/>
          <p:cNvPicPr/>
          <p:nvPr/>
        </p:nvPicPr>
        <p:blipFill>
          <a:blip r:embed="rId32"/>
          <a:stretch/>
        </p:blipFill>
        <p:spPr>
          <a:xfrm>
            <a:off x="6528600" y="2355120"/>
            <a:ext cx="619560" cy="619560"/>
          </a:xfrm>
          <a:prstGeom prst="rect">
            <a:avLst/>
          </a:prstGeom>
          <a:ln w="0">
            <a:noFill/>
          </a:ln>
        </p:spPr>
      </p:pic>
      <p:sp>
        <p:nvSpPr>
          <p:cNvPr id="411" name="PlaceHolder 2"/>
          <p:cNvSpPr>
            <a:spLocks noGrp="1"/>
          </p:cNvSpPr>
          <p:nvPr>
            <p:ph type="subTitle"/>
          </p:nvPr>
        </p:nvSpPr>
        <p:spPr>
          <a:xfrm>
            <a:off x="6455160" y="1126800"/>
            <a:ext cx="1578600" cy="410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5000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Люди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2" name="Google Shape;195;p28" descr=""/>
          <p:cNvPicPr/>
          <p:nvPr/>
        </p:nvPicPr>
        <p:blipFill>
          <a:blip r:embed="rId33"/>
          <a:stretch/>
        </p:blipFill>
        <p:spPr>
          <a:xfrm>
            <a:off x="7260480" y="385200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13" name="Google Shape;196;p28" descr=""/>
          <p:cNvPicPr/>
          <p:nvPr/>
        </p:nvPicPr>
        <p:blipFill>
          <a:blip r:embed="rId34"/>
          <a:stretch/>
        </p:blipFill>
        <p:spPr>
          <a:xfrm>
            <a:off x="7254000" y="311328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14" name="Google Shape;197;p28" descr=""/>
          <p:cNvPicPr/>
          <p:nvPr/>
        </p:nvPicPr>
        <p:blipFill>
          <a:blip r:embed="rId35"/>
          <a:stretch/>
        </p:blipFill>
        <p:spPr>
          <a:xfrm>
            <a:off x="7243560" y="159732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15" name="Google Shape;198;p28" descr=""/>
          <p:cNvPicPr/>
          <p:nvPr/>
        </p:nvPicPr>
        <p:blipFill>
          <a:blip r:embed="rId36"/>
          <a:stretch/>
        </p:blipFill>
        <p:spPr>
          <a:xfrm>
            <a:off x="7243560" y="235512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16" name="Google Shape;199;p28" descr=""/>
          <p:cNvPicPr/>
          <p:nvPr/>
        </p:nvPicPr>
        <p:blipFill>
          <a:blip r:embed="rId37"/>
          <a:stretch/>
        </p:blipFill>
        <p:spPr>
          <a:xfrm>
            <a:off x="7958880" y="159732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17" name="Google Shape;200;p28" descr=""/>
          <p:cNvPicPr/>
          <p:nvPr/>
        </p:nvPicPr>
        <p:blipFill>
          <a:blip r:embed="rId38"/>
          <a:stretch/>
        </p:blipFill>
        <p:spPr>
          <a:xfrm>
            <a:off x="7958880" y="2355120"/>
            <a:ext cx="619560" cy="61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84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9" name="Google Shape;206;p29" descr=""/>
          <p:cNvPicPr/>
          <p:nvPr/>
        </p:nvPicPr>
        <p:blipFill>
          <a:blip r:embed="rId1"/>
          <a:stretch/>
        </p:blipFill>
        <p:spPr>
          <a:xfrm>
            <a:off x="619920" y="387684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20" name="Google Shape;207;p29" descr=""/>
          <p:cNvPicPr/>
          <p:nvPr/>
        </p:nvPicPr>
        <p:blipFill>
          <a:blip r:embed="rId2"/>
          <a:stretch/>
        </p:blipFill>
        <p:spPr>
          <a:xfrm>
            <a:off x="607320" y="313776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21" name="Google Shape;208;p29" descr=""/>
          <p:cNvPicPr/>
          <p:nvPr/>
        </p:nvPicPr>
        <p:blipFill>
          <a:blip r:embed="rId3"/>
          <a:stretch/>
        </p:blipFill>
        <p:spPr>
          <a:xfrm>
            <a:off x="607320" y="162180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22" name="Google Shape;209;p29" descr=""/>
          <p:cNvPicPr/>
          <p:nvPr/>
        </p:nvPicPr>
        <p:blipFill>
          <a:blip r:embed="rId4"/>
          <a:stretch/>
        </p:blipFill>
        <p:spPr>
          <a:xfrm>
            <a:off x="607320" y="2369160"/>
            <a:ext cx="619560" cy="619560"/>
          </a:xfrm>
          <a:prstGeom prst="rect">
            <a:avLst/>
          </a:prstGeom>
          <a:ln w="0">
            <a:noFill/>
          </a:ln>
        </p:spPr>
      </p:pic>
      <p:sp>
        <p:nvSpPr>
          <p:cNvPr id="423" name="PlaceHolder 2"/>
          <p:cNvSpPr>
            <a:spLocks noGrp="1"/>
          </p:cNvSpPr>
          <p:nvPr>
            <p:ph type="subTitle"/>
          </p:nvPr>
        </p:nvSpPr>
        <p:spPr>
          <a:xfrm>
            <a:off x="543960" y="1132560"/>
            <a:ext cx="2586960" cy="410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3000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Обучение, исследование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4" name="Google Shape;211;p29" descr=""/>
          <p:cNvPicPr/>
          <p:nvPr/>
        </p:nvPicPr>
        <p:blipFill>
          <a:blip r:embed="rId5"/>
          <a:stretch/>
        </p:blipFill>
        <p:spPr>
          <a:xfrm>
            <a:off x="1332000" y="387684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25" name="Google Shape;212;p29" descr=""/>
          <p:cNvPicPr/>
          <p:nvPr/>
        </p:nvPicPr>
        <p:blipFill>
          <a:blip r:embed="rId6"/>
          <a:stretch/>
        </p:blipFill>
        <p:spPr>
          <a:xfrm>
            <a:off x="1319040" y="313776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26" name="Google Shape;213;p29" descr=""/>
          <p:cNvPicPr/>
          <p:nvPr/>
        </p:nvPicPr>
        <p:blipFill>
          <a:blip r:embed="rId7"/>
          <a:stretch/>
        </p:blipFill>
        <p:spPr>
          <a:xfrm>
            <a:off x="1319400" y="162180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27" name="Google Shape;214;p29" descr=""/>
          <p:cNvPicPr/>
          <p:nvPr/>
        </p:nvPicPr>
        <p:blipFill>
          <a:blip r:embed="rId8"/>
          <a:stretch/>
        </p:blipFill>
        <p:spPr>
          <a:xfrm>
            <a:off x="1319400" y="236916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28" name="Google Shape;215;p29" descr=""/>
          <p:cNvPicPr/>
          <p:nvPr/>
        </p:nvPicPr>
        <p:blipFill>
          <a:blip r:embed="rId9"/>
          <a:stretch/>
        </p:blipFill>
        <p:spPr>
          <a:xfrm>
            <a:off x="2043720" y="162180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29" name="Google Shape;216;p29" descr=""/>
          <p:cNvPicPr/>
          <p:nvPr/>
        </p:nvPicPr>
        <p:blipFill>
          <a:blip r:embed="rId10"/>
          <a:stretch/>
        </p:blipFill>
        <p:spPr>
          <a:xfrm>
            <a:off x="2043720" y="236916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30" name="Google Shape;217;p29" descr=""/>
          <p:cNvPicPr/>
          <p:nvPr/>
        </p:nvPicPr>
        <p:blipFill>
          <a:blip r:embed="rId11"/>
          <a:stretch/>
        </p:blipFill>
        <p:spPr>
          <a:xfrm>
            <a:off x="2043720" y="3137400"/>
            <a:ext cx="619920" cy="619920"/>
          </a:xfrm>
          <a:prstGeom prst="rect">
            <a:avLst/>
          </a:prstGeom>
          <a:ln w="0">
            <a:noFill/>
          </a:ln>
        </p:spPr>
      </p:pic>
      <p:pic>
        <p:nvPicPr>
          <p:cNvPr id="431" name="Google Shape;218;p29" descr=""/>
          <p:cNvPicPr/>
          <p:nvPr/>
        </p:nvPicPr>
        <p:blipFill>
          <a:blip r:embed="rId12"/>
          <a:stretch/>
        </p:blipFill>
        <p:spPr>
          <a:xfrm>
            <a:off x="2056320" y="3876840"/>
            <a:ext cx="619920" cy="619920"/>
          </a:xfrm>
          <a:prstGeom prst="rect">
            <a:avLst/>
          </a:prstGeom>
          <a:ln w="0">
            <a:noFill/>
          </a:ln>
        </p:spPr>
      </p:pic>
      <p:sp>
        <p:nvSpPr>
          <p:cNvPr id="432" name="PlaceHolder 3"/>
          <p:cNvSpPr>
            <a:spLocks noGrp="1"/>
          </p:cNvSpPr>
          <p:nvPr>
            <p:ph type="subTitle"/>
          </p:nvPr>
        </p:nvSpPr>
        <p:spPr>
          <a:xfrm>
            <a:off x="3243240" y="1132560"/>
            <a:ext cx="2586960" cy="410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5000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Компьютерные игры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3" name="Google Shape;220;p29" descr=""/>
          <p:cNvPicPr/>
          <p:nvPr/>
        </p:nvPicPr>
        <p:blipFill>
          <a:blip r:embed="rId13"/>
          <a:stretch/>
        </p:blipFill>
        <p:spPr>
          <a:xfrm>
            <a:off x="3310920" y="313776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34" name="Google Shape;221;p29" descr=""/>
          <p:cNvPicPr/>
          <p:nvPr/>
        </p:nvPicPr>
        <p:blipFill>
          <a:blip r:embed="rId14"/>
          <a:stretch/>
        </p:blipFill>
        <p:spPr>
          <a:xfrm>
            <a:off x="3310920" y="162180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35" name="Google Shape;222;p29" descr=""/>
          <p:cNvPicPr/>
          <p:nvPr/>
        </p:nvPicPr>
        <p:blipFill>
          <a:blip r:embed="rId15"/>
          <a:stretch/>
        </p:blipFill>
        <p:spPr>
          <a:xfrm>
            <a:off x="3310920" y="236916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36" name="Google Shape;223;p29" descr=""/>
          <p:cNvPicPr/>
          <p:nvPr/>
        </p:nvPicPr>
        <p:blipFill>
          <a:blip r:embed="rId16"/>
          <a:stretch/>
        </p:blipFill>
        <p:spPr>
          <a:xfrm>
            <a:off x="4047120" y="313776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37" name="Google Shape;224;p29" descr=""/>
          <p:cNvPicPr/>
          <p:nvPr/>
        </p:nvPicPr>
        <p:blipFill>
          <a:blip r:embed="rId17"/>
          <a:stretch/>
        </p:blipFill>
        <p:spPr>
          <a:xfrm>
            <a:off x="4047120" y="162180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38" name="Google Shape;225;p29" descr=""/>
          <p:cNvPicPr/>
          <p:nvPr/>
        </p:nvPicPr>
        <p:blipFill>
          <a:blip r:embed="rId18"/>
          <a:stretch/>
        </p:blipFill>
        <p:spPr>
          <a:xfrm>
            <a:off x="4047120" y="236916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39" name="Google Shape;226;p29" descr=""/>
          <p:cNvPicPr/>
          <p:nvPr/>
        </p:nvPicPr>
        <p:blipFill>
          <a:blip r:embed="rId19"/>
          <a:stretch/>
        </p:blipFill>
        <p:spPr>
          <a:xfrm>
            <a:off x="3310920" y="387684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40" name="Google Shape;227;p29" descr=""/>
          <p:cNvPicPr/>
          <p:nvPr/>
        </p:nvPicPr>
        <p:blipFill>
          <a:blip r:embed="rId20"/>
          <a:stretch/>
        </p:blipFill>
        <p:spPr>
          <a:xfrm>
            <a:off x="4783320" y="162180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41" name="Google Shape;228;p29" descr=""/>
          <p:cNvPicPr/>
          <p:nvPr/>
        </p:nvPicPr>
        <p:blipFill>
          <a:blip r:embed="rId21"/>
          <a:stretch/>
        </p:blipFill>
        <p:spPr>
          <a:xfrm>
            <a:off x="4047120" y="387684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42" name="Google Shape;229;p29" descr=""/>
          <p:cNvPicPr/>
          <p:nvPr/>
        </p:nvPicPr>
        <p:blipFill>
          <a:blip r:embed="rId22"/>
          <a:stretch/>
        </p:blipFill>
        <p:spPr>
          <a:xfrm>
            <a:off x="4782960" y="2369160"/>
            <a:ext cx="619920" cy="619920"/>
          </a:xfrm>
          <a:prstGeom prst="rect">
            <a:avLst/>
          </a:prstGeom>
          <a:ln w="0">
            <a:noFill/>
          </a:ln>
        </p:spPr>
      </p:pic>
      <p:pic>
        <p:nvPicPr>
          <p:cNvPr id="443" name="Google Shape;230;p29" descr=""/>
          <p:cNvPicPr/>
          <p:nvPr/>
        </p:nvPicPr>
        <p:blipFill>
          <a:blip r:embed="rId23"/>
          <a:stretch/>
        </p:blipFill>
        <p:spPr>
          <a:xfrm>
            <a:off x="4782960" y="3137400"/>
            <a:ext cx="619920" cy="619920"/>
          </a:xfrm>
          <a:prstGeom prst="rect">
            <a:avLst/>
          </a:prstGeom>
          <a:ln w="0">
            <a:noFill/>
          </a:ln>
        </p:spPr>
      </p:pic>
      <p:pic>
        <p:nvPicPr>
          <p:cNvPr id="444" name="Google Shape;231;p29" descr=""/>
          <p:cNvPicPr/>
          <p:nvPr/>
        </p:nvPicPr>
        <p:blipFill>
          <a:blip r:embed="rId24"/>
          <a:stretch/>
        </p:blipFill>
        <p:spPr>
          <a:xfrm>
            <a:off x="4782960" y="3876840"/>
            <a:ext cx="619920" cy="619920"/>
          </a:xfrm>
          <a:prstGeom prst="rect">
            <a:avLst/>
          </a:prstGeom>
          <a:ln w="0">
            <a:noFill/>
          </a:ln>
        </p:spPr>
      </p:pic>
      <p:sp>
        <p:nvSpPr>
          <p:cNvPr id="445" name="PlaceHolder 4"/>
          <p:cNvSpPr>
            <a:spLocks noGrp="1"/>
          </p:cNvSpPr>
          <p:nvPr>
            <p:ph type="subTitle"/>
          </p:nvPr>
        </p:nvSpPr>
        <p:spPr>
          <a:xfrm>
            <a:off x="5851080" y="1132560"/>
            <a:ext cx="1578600" cy="410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5000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Технологии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6" name="Google Shape;233;p29" descr=""/>
          <p:cNvPicPr/>
          <p:nvPr/>
        </p:nvPicPr>
        <p:blipFill>
          <a:blip r:embed="rId25"/>
          <a:stretch/>
        </p:blipFill>
        <p:spPr>
          <a:xfrm>
            <a:off x="5929560" y="387684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47" name="Google Shape;234;p29" descr=""/>
          <p:cNvPicPr/>
          <p:nvPr/>
        </p:nvPicPr>
        <p:blipFill>
          <a:blip r:embed="rId26"/>
          <a:stretch/>
        </p:blipFill>
        <p:spPr>
          <a:xfrm>
            <a:off x="5929560" y="313776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48" name="Google Shape;235;p29" descr=""/>
          <p:cNvPicPr/>
          <p:nvPr/>
        </p:nvPicPr>
        <p:blipFill>
          <a:blip r:embed="rId27"/>
          <a:stretch/>
        </p:blipFill>
        <p:spPr>
          <a:xfrm>
            <a:off x="5929560" y="162180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49" name="Google Shape;236;p29" descr=""/>
          <p:cNvPicPr/>
          <p:nvPr/>
        </p:nvPicPr>
        <p:blipFill>
          <a:blip r:embed="rId28"/>
          <a:stretch/>
        </p:blipFill>
        <p:spPr>
          <a:xfrm>
            <a:off x="5929560" y="236916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50" name="Google Shape;237;p29" descr=""/>
          <p:cNvPicPr/>
          <p:nvPr/>
        </p:nvPicPr>
        <p:blipFill>
          <a:blip r:embed="rId29"/>
          <a:stretch/>
        </p:blipFill>
        <p:spPr>
          <a:xfrm>
            <a:off x="6654240" y="387684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51" name="Google Shape;238;p29" descr=""/>
          <p:cNvPicPr/>
          <p:nvPr/>
        </p:nvPicPr>
        <p:blipFill>
          <a:blip r:embed="rId30"/>
          <a:stretch/>
        </p:blipFill>
        <p:spPr>
          <a:xfrm>
            <a:off x="6654240" y="313776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52" name="Google Shape;239;p29" descr=""/>
          <p:cNvPicPr/>
          <p:nvPr/>
        </p:nvPicPr>
        <p:blipFill>
          <a:blip r:embed="rId31"/>
          <a:stretch/>
        </p:blipFill>
        <p:spPr>
          <a:xfrm>
            <a:off x="6654240" y="162180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53" name="Google Shape;240;p29" descr=""/>
          <p:cNvPicPr/>
          <p:nvPr/>
        </p:nvPicPr>
        <p:blipFill>
          <a:blip r:embed="rId32"/>
          <a:stretch/>
        </p:blipFill>
        <p:spPr>
          <a:xfrm>
            <a:off x="6654240" y="236916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54" name="Google Shape;241;p29" descr=""/>
          <p:cNvPicPr/>
          <p:nvPr/>
        </p:nvPicPr>
        <p:blipFill>
          <a:blip r:embed="rId33"/>
          <a:stretch/>
        </p:blipFill>
        <p:spPr>
          <a:xfrm>
            <a:off x="7378920" y="387684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55" name="Google Shape;242;p29" descr=""/>
          <p:cNvPicPr/>
          <p:nvPr/>
        </p:nvPicPr>
        <p:blipFill>
          <a:blip r:embed="rId34"/>
          <a:stretch/>
        </p:blipFill>
        <p:spPr>
          <a:xfrm>
            <a:off x="7378920" y="313776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56" name="Google Shape;243;p29" descr=""/>
          <p:cNvPicPr/>
          <p:nvPr/>
        </p:nvPicPr>
        <p:blipFill>
          <a:blip r:embed="rId35"/>
          <a:stretch/>
        </p:blipFill>
        <p:spPr>
          <a:xfrm>
            <a:off x="7378920" y="162180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57" name="Google Shape;244;p29" descr=""/>
          <p:cNvPicPr/>
          <p:nvPr/>
        </p:nvPicPr>
        <p:blipFill>
          <a:blip r:embed="rId36"/>
          <a:stretch/>
        </p:blipFill>
        <p:spPr>
          <a:xfrm>
            <a:off x="7378920" y="236916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58" name="Google Shape;245;p29" descr=""/>
          <p:cNvPicPr/>
          <p:nvPr/>
        </p:nvPicPr>
        <p:blipFill>
          <a:blip r:embed="rId37"/>
          <a:stretch/>
        </p:blipFill>
        <p:spPr>
          <a:xfrm>
            <a:off x="8087040" y="313776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59" name="Google Shape;246;p29" descr=""/>
          <p:cNvPicPr/>
          <p:nvPr/>
        </p:nvPicPr>
        <p:blipFill>
          <a:blip r:embed="rId38"/>
          <a:stretch/>
        </p:blipFill>
        <p:spPr>
          <a:xfrm>
            <a:off x="8087040" y="162180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60" name="Google Shape;247;p29" descr=""/>
          <p:cNvPicPr/>
          <p:nvPr/>
        </p:nvPicPr>
        <p:blipFill>
          <a:blip r:embed="rId39"/>
          <a:stretch/>
        </p:blipFill>
        <p:spPr>
          <a:xfrm>
            <a:off x="8087040" y="236916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61" name="Google Shape;248;p29" descr=""/>
          <p:cNvPicPr/>
          <p:nvPr/>
        </p:nvPicPr>
        <p:blipFill>
          <a:blip r:embed="rId40"/>
          <a:stretch/>
        </p:blipFill>
        <p:spPr>
          <a:xfrm>
            <a:off x="8087040" y="3876840"/>
            <a:ext cx="619560" cy="61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84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subTitle"/>
          </p:nvPr>
        </p:nvSpPr>
        <p:spPr>
          <a:xfrm>
            <a:off x="6906600" y="1131120"/>
            <a:ext cx="2723040" cy="410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5000"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Коммуникации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4" name="Google Shape;255;p30" descr=""/>
          <p:cNvPicPr/>
          <p:nvPr/>
        </p:nvPicPr>
        <p:blipFill>
          <a:blip r:embed="rId1"/>
          <a:stretch/>
        </p:blipFill>
        <p:spPr>
          <a:xfrm>
            <a:off x="6988320" y="311292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65" name="Google Shape;256;p30" descr=""/>
          <p:cNvPicPr/>
          <p:nvPr/>
        </p:nvPicPr>
        <p:blipFill>
          <a:blip r:embed="rId2"/>
          <a:stretch/>
        </p:blipFill>
        <p:spPr>
          <a:xfrm>
            <a:off x="6988320" y="1596960"/>
            <a:ext cx="619920" cy="619920"/>
          </a:xfrm>
          <a:prstGeom prst="rect">
            <a:avLst/>
          </a:prstGeom>
          <a:ln w="0">
            <a:noFill/>
          </a:ln>
        </p:spPr>
      </p:pic>
      <p:pic>
        <p:nvPicPr>
          <p:cNvPr id="466" name="Google Shape;257;p30" descr=""/>
          <p:cNvPicPr/>
          <p:nvPr/>
        </p:nvPicPr>
        <p:blipFill>
          <a:blip r:embed="rId3"/>
          <a:stretch/>
        </p:blipFill>
        <p:spPr>
          <a:xfrm>
            <a:off x="6988320" y="235512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67" name="Google Shape;258;p30" descr=""/>
          <p:cNvPicPr/>
          <p:nvPr/>
        </p:nvPicPr>
        <p:blipFill>
          <a:blip r:embed="rId4"/>
          <a:stretch/>
        </p:blipFill>
        <p:spPr>
          <a:xfrm>
            <a:off x="6988320" y="3832920"/>
            <a:ext cx="619920" cy="619920"/>
          </a:xfrm>
          <a:prstGeom prst="rect">
            <a:avLst/>
          </a:prstGeom>
          <a:ln w="0">
            <a:noFill/>
          </a:ln>
        </p:spPr>
      </p:pic>
      <p:pic>
        <p:nvPicPr>
          <p:cNvPr id="468" name="Google Shape;259;p30" descr=""/>
          <p:cNvPicPr/>
          <p:nvPr/>
        </p:nvPicPr>
        <p:blipFill>
          <a:blip r:embed="rId5"/>
          <a:stretch/>
        </p:blipFill>
        <p:spPr>
          <a:xfrm>
            <a:off x="7728480" y="235836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69" name="Google Shape;260;p30" descr=""/>
          <p:cNvPicPr/>
          <p:nvPr/>
        </p:nvPicPr>
        <p:blipFill>
          <a:blip r:embed="rId6"/>
          <a:stretch/>
        </p:blipFill>
        <p:spPr>
          <a:xfrm>
            <a:off x="7728480" y="1596960"/>
            <a:ext cx="619920" cy="619920"/>
          </a:xfrm>
          <a:prstGeom prst="rect">
            <a:avLst/>
          </a:prstGeom>
          <a:ln w="0">
            <a:noFill/>
          </a:ln>
        </p:spPr>
      </p:pic>
      <p:pic>
        <p:nvPicPr>
          <p:cNvPr id="470" name="Google Shape;261;p30" descr=""/>
          <p:cNvPicPr/>
          <p:nvPr/>
        </p:nvPicPr>
        <p:blipFill>
          <a:blip r:embed="rId7"/>
          <a:stretch/>
        </p:blipFill>
        <p:spPr>
          <a:xfrm>
            <a:off x="7728120" y="3116160"/>
            <a:ext cx="619920" cy="619920"/>
          </a:xfrm>
          <a:prstGeom prst="rect">
            <a:avLst/>
          </a:prstGeom>
          <a:ln w="0">
            <a:noFill/>
          </a:ln>
        </p:spPr>
      </p:pic>
      <p:pic>
        <p:nvPicPr>
          <p:cNvPr id="471" name="Google Shape;262;p30" descr=""/>
          <p:cNvPicPr/>
          <p:nvPr/>
        </p:nvPicPr>
        <p:blipFill>
          <a:blip r:embed="rId8"/>
          <a:stretch/>
        </p:blipFill>
        <p:spPr>
          <a:xfrm>
            <a:off x="7728120" y="3836160"/>
            <a:ext cx="619920" cy="619920"/>
          </a:xfrm>
          <a:prstGeom prst="rect">
            <a:avLst/>
          </a:prstGeom>
          <a:ln w="0">
            <a:noFill/>
          </a:ln>
        </p:spPr>
      </p:pic>
      <p:sp>
        <p:nvSpPr>
          <p:cNvPr id="472" name="PlaceHolder 3"/>
          <p:cNvSpPr>
            <a:spLocks noGrp="1"/>
          </p:cNvSpPr>
          <p:nvPr>
            <p:ph type="subTitle"/>
          </p:nvPr>
        </p:nvSpPr>
        <p:spPr>
          <a:xfrm>
            <a:off x="6906600" y="1131120"/>
            <a:ext cx="1578600" cy="410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3000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Коммуникации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3" name="Google Shape;264;p30" descr=""/>
          <p:cNvPicPr/>
          <p:nvPr/>
        </p:nvPicPr>
        <p:blipFill>
          <a:blip r:embed="rId9"/>
          <a:stretch/>
        </p:blipFill>
        <p:spPr>
          <a:xfrm>
            <a:off x="621000" y="312480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74" name="Google Shape;265;p30" descr=""/>
          <p:cNvPicPr/>
          <p:nvPr/>
        </p:nvPicPr>
        <p:blipFill>
          <a:blip r:embed="rId10"/>
          <a:stretch/>
        </p:blipFill>
        <p:spPr>
          <a:xfrm>
            <a:off x="1348920" y="312480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75" name="Google Shape;266;p30" descr=""/>
          <p:cNvPicPr/>
          <p:nvPr/>
        </p:nvPicPr>
        <p:blipFill>
          <a:blip r:embed="rId11"/>
          <a:stretch/>
        </p:blipFill>
        <p:spPr>
          <a:xfrm>
            <a:off x="2080080" y="312480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76" name="Google Shape;267;p30" descr=""/>
          <p:cNvPicPr/>
          <p:nvPr/>
        </p:nvPicPr>
        <p:blipFill>
          <a:blip r:embed="rId12"/>
          <a:stretch/>
        </p:blipFill>
        <p:spPr>
          <a:xfrm>
            <a:off x="1348920" y="388404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77" name="Google Shape;268;p30" descr=""/>
          <p:cNvPicPr/>
          <p:nvPr/>
        </p:nvPicPr>
        <p:blipFill>
          <a:blip r:embed="rId13"/>
          <a:stretch/>
        </p:blipFill>
        <p:spPr>
          <a:xfrm>
            <a:off x="618120" y="388404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78" name="Google Shape;269;p30" descr=""/>
          <p:cNvPicPr/>
          <p:nvPr/>
        </p:nvPicPr>
        <p:blipFill>
          <a:blip r:embed="rId14"/>
          <a:stretch/>
        </p:blipFill>
        <p:spPr>
          <a:xfrm>
            <a:off x="2079720" y="3883680"/>
            <a:ext cx="619920" cy="619920"/>
          </a:xfrm>
          <a:prstGeom prst="rect">
            <a:avLst/>
          </a:prstGeom>
          <a:ln w="0">
            <a:noFill/>
          </a:ln>
        </p:spPr>
      </p:pic>
      <p:pic>
        <p:nvPicPr>
          <p:cNvPr id="479" name="Google Shape;270;p30" descr=""/>
          <p:cNvPicPr/>
          <p:nvPr/>
        </p:nvPicPr>
        <p:blipFill>
          <a:blip r:embed="rId15"/>
          <a:stretch/>
        </p:blipFill>
        <p:spPr>
          <a:xfrm>
            <a:off x="1348920" y="1605600"/>
            <a:ext cx="619920" cy="619920"/>
          </a:xfrm>
          <a:prstGeom prst="rect">
            <a:avLst/>
          </a:prstGeom>
          <a:ln w="0">
            <a:noFill/>
          </a:ln>
        </p:spPr>
      </p:pic>
      <p:pic>
        <p:nvPicPr>
          <p:cNvPr id="480" name="Google Shape;271;p30" descr=""/>
          <p:cNvPicPr/>
          <p:nvPr/>
        </p:nvPicPr>
        <p:blipFill>
          <a:blip r:embed="rId16"/>
          <a:stretch/>
        </p:blipFill>
        <p:spPr>
          <a:xfrm>
            <a:off x="617760" y="1605600"/>
            <a:ext cx="619920" cy="619920"/>
          </a:xfrm>
          <a:prstGeom prst="rect">
            <a:avLst/>
          </a:prstGeom>
          <a:ln w="0">
            <a:noFill/>
          </a:ln>
        </p:spPr>
      </p:pic>
      <p:pic>
        <p:nvPicPr>
          <p:cNvPr id="481" name="Google Shape;272;p30" descr=""/>
          <p:cNvPicPr/>
          <p:nvPr/>
        </p:nvPicPr>
        <p:blipFill>
          <a:blip r:embed="rId17"/>
          <a:stretch/>
        </p:blipFill>
        <p:spPr>
          <a:xfrm>
            <a:off x="2816640" y="1597320"/>
            <a:ext cx="619920" cy="619920"/>
          </a:xfrm>
          <a:prstGeom prst="rect">
            <a:avLst/>
          </a:prstGeom>
          <a:ln w="0">
            <a:noFill/>
          </a:ln>
        </p:spPr>
      </p:pic>
      <p:pic>
        <p:nvPicPr>
          <p:cNvPr id="482" name="Google Shape;273;p30" descr=""/>
          <p:cNvPicPr/>
          <p:nvPr/>
        </p:nvPicPr>
        <p:blipFill>
          <a:blip r:embed="rId18"/>
          <a:stretch/>
        </p:blipFill>
        <p:spPr>
          <a:xfrm>
            <a:off x="2079720" y="1605600"/>
            <a:ext cx="619920" cy="619920"/>
          </a:xfrm>
          <a:prstGeom prst="rect">
            <a:avLst/>
          </a:prstGeom>
          <a:ln w="0">
            <a:noFill/>
          </a:ln>
        </p:spPr>
      </p:pic>
      <p:pic>
        <p:nvPicPr>
          <p:cNvPr id="483" name="Google Shape;274;p30" descr=""/>
          <p:cNvPicPr/>
          <p:nvPr/>
        </p:nvPicPr>
        <p:blipFill>
          <a:blip r:embed="rId19"/>
          <a:stretch/>
        </p:blipFill>
        <p:spPr>
          <a:xfrm>
            <a:off x="3553920" y="3875400"/>
            <a:ext cx="619920" cy="619920"/>
          </a:xfrm>
          <a:prstGeom prst="rect">
            <a:avLst/>
          </a:prstGeom>
          <a:ln w="0">
            <a:noFill/>
          </a:ln>
        </p:spPr>
      </p:pic>
      <p:pic>
        <p:nvPicPr>
          <p:cNvPr id="484" name="Google Shape;275;p30" descr=""/>
          <p:cNvPicPr/>
          <p:nvPr/>
        </p:nvPicPr>
        <p:blipFill>
          <a:blip r:embed="rId20"/>
          <a:stretch/>
        </p:blipFill>
        <p:spPr>
          <a:xfrm>
            <a:off x="3553920" y="3116160"/>
            <a:ext cx="619920" cy="619920"/>
          </a:xfrm>
          <a:prstGeom prst="rect">
            <a:avLst/>
          </a:prstGeom>
          <a:ln w="0">
            <a:noFill/>
          </a:ln>
        </p:spPr>
      </p:pic>
      <p:pic>
        <p:nvPicPr>
          <p:cNvPr id="485" name="Google Shape;276;p30" descr=""/>
          <p:cNvPicPr/>
          <p:nvPr/>
        </p:nvPicPr>
        <p:blipFill>
          <a:blip r:embed="rId21"/>
          <a:stretch/>
        </p:blipFill>
        <p:spPr>
          <a:xfrm>
            <a:off x="2816640" y="2356920"/>
            <a:ext cx="619920" cy="619920"/>
          </a:xfrm>
          <a:prstGeom prst="rect">
            <a:avLst/>
          </a:prstGeom>
          <a:ln w="0">
            <a:noFill/>
          </a:ln>
        </p:spPr>
      </p:pic>
      <p:pic>
        <p:nvPicPr>
          <p:cNvPr id="486" name="Google Shape;277;p30" descr=""/>
          <p:cNvPicPr/>
          <p:nvPr/>
        </p:nvPicPr>
        <p:blipFill>
          <a:blip r:embed="rId22"/>
          <a:stretch/>
        </p:blipFill>
        <p:spPr>
          <a:xfrm>
            <a:off x="3553920" y="1597320"/>
            <a:ext cx="619920" cy="619920"/>
          </a:xfrm>
          <a:prstGeom prst="rect">
            <a:avLst/>
          </a:prstGeom>
          <a:ln w="0">
            <a:noFill/>
          </a:ln>
        </p:spPr>
      </p:pic>
      <p:pic>
        <p:nvPicPr>
          <p:cNvPr id="487" name="Google Shape;278;p30" descr=""/>
          <p:cNvPicPr/>
          <p:nvPr/>
        </p:nvPicPr>
        <p:blipFill>
          <a:blip r:embed="rId23"/>
          <a:stretch/>
        </p:blipFill>
        <p:spPr>
          <a:xfrm>
            <a:off x="623880" y="2365200"/>
            <a:ext cx="619920" cy="619920"/>
          </a:xfrm>
          <a:prstGeom prst="rect">
            <a:avLst/>
          </a:prstGeom>
          <a:ln w="0">
            <a:noFill/>
          </a:ln>
        </p:spPr>
      </p:pic>
      <p:pic>
        <p:nvPicPr>
          <p:cNvPr id="488" name="Google Shape;279;p30" descr=""/>
          <p:cNvPicPr/>
          <p:nvPr/>
        </p:nvPicPr>
        <p:blipFill>
          <a:blip r:embed="rId24"/>
          <a:stretch/>
        </p:blipFill>
        <p:spPr>
          <a:xfrm>
            <a:off x="2079720" y="2365200"/>
            <a:ext cx="619920" cy="619920"/>
          </a:xfrm>
          <a:prstGeom prst="rect">
            <a:avLst/>
          </a:prstGeom>
          <a:ln w="0">
            <a:noFill/>
          </a:ln>
        </p:spPr>
      </p:pic>
      <p:pic>
        <p:nvPicPr>
          <p:cNvPr id="489" name="Google Shape;280;p30" descr=""/>
          <p:cNvPicPr/>
          <p:nvPr/>
        </p:nvPicPr>
        <p:blipFill>
          <a:blip r:embed="rId25"/>
          <a:stretch/>
        </p:blipFill>
        <p:spPr>
          <a:xfrm>
            <a:off x="1348920" y="2365200"/>
            <a:ext cx="619920" cy="619920"/>
          </a:xfrm>
          <a:prstGeom prst="rect">
            <a:avLst/>
          </a:prstGeom>
          <a:ln w="0">
            <a:noFill/>
          </a:ln>
        </p:spPr>
      </p:pic>
      <p:pic>
        <p:nvPicPr>
          <p:cNvPr id="490" name="Google Shape;281;p30" descr=""/>
          <p:cNvPicPr/>
          <p:nvPr/>
        </p:nvPicPr>
        <p:blipFill>
          <a:blip r:embed="rId26"/>
          <a:stretch/>
        </p:blipFill>
        <p:spPr>
          <a:xfrm>
            <a:off x="3553920" y="2356920"/>
            <a:ext cx="619920" cy="619920"/>
          </a:xfrm>
          <a:prstGeom prst="rect">
            <a:avLst/>
          </a:prstGeom>
          <a:ln w="0">
            <a:noFill/>
          </a:ln>
        </p:spPr>
      </p:pic>
      <p:pic>
        <p:nvPicPr>
          <p:cNvPr id="491" name="Google Shape;282;p30" descr=""/>
          <p:cNvPicPr/>
          <p:nvPr/>
        </p:nvPicPr>
        <p:blipFill>
          <a:blip r:embed="rId27"/>
          <a:stretch/>
        </p:blipFill>
        <p:spPr>
          <a:xfrm>
            <a:off x="2817000" y="3116520"/>
            <a:ext cx="619560" cy="619560"/>
          </a:xfrm>
          <a:prstGeom prst="rect">
            <a:avLst/>
          </a:prstGeom>
          <a:ln w="0">
            <a:noFill/>
          </a:ln>
        </p:spPr>
      </p:pic>
      <p:pic>
        <p:nvPicPr>
          <p:cNvPr id="492" name="Google Shape;283;p30" descr=""/>
          <p:cNvPicPr/>
          <p:nvPr/>
        </p:nvPicPr>
        <p:blipFill>
          <a:blip r:embed="rId28"/>
          <a:stretch/>
        </p:blipFill>
        <p:spPr>
          <a:xfrm>
            <a:off x="2817000" y="3875760"/>
            <a:ext cx="619560" cy="619560"/>
          </a:xfrm>
          <a:prstGeom prst="rect">
            <a:avLst/>
          </a:prstGeom>
          <a:ln w="0">
            <a:noFill/>
          </a:ln>
        </p:spPr>
      </p:pic>
      <p:sp>
        <p:nvSpPr>
          <p:cNvPr id="493" name="PlaceHolder 4"/>
          <p:cNvSpPr>
            <a:spLocks noGrp="1"/>
          </p:cNvSpPr>
          <p:nvPr>
            <p:ph type="subTitle"/>
          </p:nvPr>
        </p:nvSpPr>
        <p:spPr>
          <a:xfrm>
            <a:off x="527040" y="1137600"/>
            <a:ext cx="1578600" cy="410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5000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Разное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5"/>
          <p:cNvSpPr>
            <a:spLocks noGrp="1"/>
          </p:cNvSpPr>
          <p:nvPr>
            <p:ph type="subTitle"/>
          </p:nvPr>
        </p:nvSpPr>
        <p:spPr>
          <a:xfrm>
            <a:off x="4444200" y="1137600"/>
            <a:ext cx="1973160" cy="410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5000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Флажки/Метки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5" name="Google Shape;286;p30" descr=""/>
          <p:cNvPicPr/>
          <p:nvPr/>
        </p:nvPicPr>
        <p:blipFill>
          <a:blip r:embed="rId29"/>
          <a:stretch/>
        </p:blipFill>
        <p:spPr>
          <a:xfrm>
            <a:off x="4523400" y="2135880"/>
            <a:ext cx="439200" cy="439200"/>
          </a:xfrm>
          <a:prstGeom prst="rect">
            <a:avLst/>
          </a:prstGeom>
          <a:ln w="0">
            <a:noFill/>
          </a:ln>
        </p:spPr>
      </p:pic>
      <p:pic>
        <p:nvPicPr>
          <p:cNvPr id="496" name="Google Shape;287;p30" descr=""/>
          <p:cNvPicPr/>
          <p:nvPr/>
        </p:nvPicPr>
        <p:blipFill>
          <a:blip r:embed="rId30"/>
          <a:stretch/>
        </p:blipFill>
        <p:spPr>
          <a:xfrm>
            <a:off x="6162120" y="4088160"/>
            <a:ext cx="442080" cy="442080"/>
          </a:xfrm>
          <a:prstGeom prst="rect">
            <a:avLst/>
          </a:prstGeom>
          <a:ln w="0">
            <a:noFill/>
          </a:ln>
        </p:spPr>
      </p:pic>
      <p:pic>
        <p:nvPicPr>
          <p:cNvPr id="497" name="Google Shape;288;p30" descr=""/>
          <p:cNvPicPr/>
          <p:nvPr/>
        </p:nvPicPr>
        <p:blipFill>
          <a:blip r:embed="rId31"/>
          <a:stretch/>
        </p:blipFill>
        <p:spPr>
          <a:xfrm>
            <a:off x="4557960" y="2776320"/>
            <a:ext cx="442080" cy="442080"/>
          </a:xfrm>
          <a:prstGeom prst="rect">
            <a:avLst/>
          </a:prstGeom>
          <a:ln w="0">
            <a:noFill/>
          </a:ln>
        </p:spPr>
      </p:pic>
      <p:pic>
        <p:nvPicPr>
          <p:cNvPr id="498" name="Google Shape;289;p30" descr=""/>
          <p:cNvPicPr/>
          <p:nvPr/>
        </p:nvPicPr>
        <p:blipFill>
          <a:blip r:embed="rId32"/>
          <a:stretch/>
        </p:blipFill>
        <p:spPr>
          <a:xfrm>
            <a:off x="4557960" y="3485160"/>
            <a:ext cx="442080" cy="442080"/>
          </a:xfrm>
          <a:prstGeom prst="rect">
            <a:avLst/>
          </a:prstGeom>
          <a:ln w="0">
            <a:noFill/>
          </a:ln>
        </p:spPr>
      </p:pic>
      <p:pic>
        <p:nvPicPr>
          <p:cNvPr id="499" name="Google Shape;290;p30" descr=""/>
          <p:cNvPicPr/>
          <p:nvPr/>
        </p:nvPicPr>
        <p:blipFill>
          <a:blip r:embed="rId33"/>
          <a:stretch/>
        </p:blipFill>
        <p:spPr>
          <a:xfrm>
            <a:off x="5060160" y="2135880"/>
            <a:ext cx="439200" cy="439200"/>
          </a:xfrm>
          <a:prstGeom prst="rect">
            <a:avLst/>
          </a:prstGeom>
          <a:ln w="0">
            <a:noFill/>
          </a:ln>
        </p:spPr>
      </p:pic>
      <p:pic>
        <p:nvPicPr>
          <p:cNvPr id="500" name="Google Shape;291;p30" descr=""/>
          <p:cNvPicPr/>
          <p:nvPr/>
        </p:nvPicPr>
        <p:blipFill>
          <a:blip r:embed="rId34"/>
          <a:stretch/>
        </p:blipFill>
        <p:spPr>
          <a:xfrm>
            <a:off x="6162120" y="3484800"/>
            <a:ext cx="442080" cy="442080"/>
          </a:xfrm>
          <a:prstGeom prst="rect">
            <a:avLst/>
          </a:prstGeom>
          <a:ln w="0">
            <a:noFill/>
          </a:ln>
        </p:spPr>
      </p:pic>
      <p:pic>
        <p:nvPicPr>
          <p:cNvPr id="501" name="Google Shape;292;p30" descr=""/>
          <p:cNvPicPr/>
          <p:nvPr/>
        </p:nvPicPr>
        <p:blipFill>
          <a:blip r:embed="rId35"/>
          <a:stretch/>
        </p:blipFill>
        <p:spPr>
          <a:xfrm>
            <a:off x="5077080" y="2776320"/>
            <a:ext cx="442080" cy="442080"/>
          </a:xfrm>
          <a:prstGeom prst="rect">
            <a:avLst/>
          </a:prstGeom>
          <a:ln w="0">
            <a:noFill/>
          </a:ln>
        </p:spPr>
      </p:pic>
      <p:pic>
        <p:nvPicPr>
          <p:cNvPr id="502" name="Google Shape;293;p30" descr=""/>
          <p:cNvPicPr/>
          <p:nvPr/>
        </p:nvPicPr>
        <p:blipFill>
          <a:blip r:embed="rId36"/>
          <a:stretch/>
        </p:blipFill>
        <p:spPr>
          <a:xfrm>
            <a:off x="5077080" y="3485160"/>
            <a:ext cx="442080" cy="442080"/>
          </a:xfrm>
          <a:prstGeom prst="rect">
            <a:avLst/>
          </a:prstGeom>
          <a:ln w="0">
            <a:noFill/>
          </a:ln>
        </p:spPr>
      </p:pic>
      <p:pic>
        <p:nvPicPr>
          <p:cNvPr id="503" name="Google Shape;294;p30" descr=""/>
          <p:cNvPicPr/>
          <p:nvPr/>
        </p:nvPicPr>
        <p:blipFill>
          <a:blip r:embed="rId37"/>
          <a:stretch/>
        </p:blipFill>
        <p:spPr>
          <a:xfrm>
            <a:off x="5609520" y="2135880"/>
            <a:ext cx="439200" cy="439200"/>
          </a:xfrm>
          <a:prstGeom prst="rect">
            <a:avLst/>
          </a:prstGeom>
          <a:ln w="0">
            <a:noFill/>
          </a:ln>
        </p:spPr>
      </p:pic>
      <p:pic>
        <p:nvPicPr>
          <p:cNvPr id="504" name="Google Shape;295;p30" descr=""/>
          <p:cNvPicPr/>
          <p:nvPr/>
        </p:nvPicPr>
        <p:blipFill>
          <a:blip r:embed="rId38"/>
          <a:stretch/>
        </p:blipFill>
        <p:spPr>
          <a:xfrm>
            <a:off x="5609520" y="1597320"/>
            <a:ext cx="439200" cy="439200"/>
          </a:xfrm>
          <a:prstGeom prst="rect">
            <a:avLst/>
          </a:prstGeom>
          <a:ln w="0">
            <a:noFill/>
          </a:ln>
        </p:spPr>
      </p:pic>
      <p:pic>
        <p:nvPicPr>
          <p:cNvPr id="505" name="Google Shape;296;p30" descr=""/>
          <p:cNvPicPr/>
          <p:nvPr/>
        </p:nvPicPr>
        <p:blipFill>
          <a:blip r:embed="rId39"/>
          <a:stretch/>
        </p:blipFill>
        <p:spPr>
          <a:xfrm>
            <a:off x="5616720" y="2776320"/>
            <a:ext cx="442080" cy="442080"/>
          </a:xfrm>
          <a:prstGeom prst="rect">
            <a:avLst/>
          </a:prstGeom>
          <a:ln w="0">
            <a:noFill/>
          </a:ln>
        </p:spPr>
      </p:pic>
      <p:pic>
        <p:nvPicPr>
          <p:cNvPr id="506" name="Google Shape;297;p30" descr=""/>
          <p:cNvPicPr/>
          <p:nvPr/>
        </p:nvPicPr>
        <p:blipFill>
          <a:blip r:embed="rId40"/>
          <a:stretch/>
        </p:blipFill>
        <p:spPr>
          <a:xfrm>
            <a:off x="5616720" y="3485160"/>
            <a:ext cx="442080" cy="442080"/>
          </a:xfrm>
          <a:prstGeom prst="rect">
            <a:avLst/>
          </a:prstGeom>
          <a:ln w="0">
            <a:noFill/>
          </a:ln>
        </p:spPr>
      </p:pic>
      <p:pic>
        <p:nvPicPr>
          <p:cNvPr id="507" name="Google Shape;298;p30" descr=""/>
          <p:cNvPicPr/>
          <p:nvPr/>
        </p:nvPicPr>
        <p:blipFill>
          <a:blip r:embed="rId41"/>
          <a:stretch/>
        </p:blipFill>
        <p:spPr>
          <a:xfrm>
            <a:off x="4523400" y="1597320"/>
            <a:ext cx="439200" cy="439200"/>
          </a:xfrm>
          <a:prstGeom prst="rect">
            <a:avLst/>
          </a:prstGeom>
          <a:ln w="0">
            <a:noFill/>
          </a:ln>
        </p:spPr>
      </p:pic>
      <p:pic>
        <p:nvPicPr>
          <p:cNvPr id="508" name="Google Shape;299;p30" descr=""/>
          <p:cNvPicPr/>
          <p:nvPr/>
        </p:nvPicPr>
        <p:blipFill>
          <a:blip r:embed="rId42"/>
          <a:stretch/>
        </p:blipFill>
        <p:spPr>
          <a:xfrm>
            <a:off x="6163560" y="1596960"/>
            <a:ext cx="439200" cy="439200"/>
          </a:xfrm>
          <a:prstGeom prst="rect">
            <a:avLst/>
          </a:prstGeom>
          <a:ln w="0">
            <a:noFill/>
          </a:ln>
        </p:spPr>
      </p:pic>
      <p:pic>
        <p:nvPicPr>
          <p:cNvPr id="509" name="Google Shape;300;p30" descr=""/>
          <p:cNvPicPr/>
          <p:nvPr/>
        </p:nvPicPr>
        <p:blipFill>
          <a:blip r:embed="rId43"/>
          <a:stretch/>
        </p:blipFill>
        <p:spPr>
          <a:xfrm>
            <a:off x="6162120" y="2775960"/>
            <a:ext cx="442080" cy="442080"/>
          </a:xfrm>
          <a:prstGeom prst="rect">
            <a:avLst/>
          </a:prstGeom>
          <a:ln w="0">
            <a:noFill/>
          </a:ln>
        </p:spPr>
      </p:pic>
      <p:pic>
        <p:nvPicPr>
          <p:cNvPr id="510" name="Google Shape;301;p30" descr=""/>
          <p:cNvPicPr/>
          <p:nvPr/>
        </p:nvPicPr>
        <p:blipFill>
          <a:blip r:embed="rId44"/>
          <a:stretch/>
        </p:blipFill>
        <p:spPr>
          <a:xfrm>
            <a:off x="5616720" y="4088520"/>
            <a:ext cx="442080" cy="442080"/>
          </a:xfrm>
          <a:prstGeom prst="rect">
            <a:avLst/>
          </a:prstGeom>
          <a:ln w="0">
            <a:noFill/>
          </a:ln>
        </p:spPr>
      </p:pic>
      <p:pic>
        <p:nvPicPr>
          <p:cNvPr id="511" name="Google Shape;302;p30" descr=""/>
          <p:cNvPicPr/>
          <p:nvPr/>
        </p:nvPicPr>
        <p:blipFill>
          <a:blip r:embed="rId45"/>
          <a:stretch/>
        </p:blipFill>
        <p:spPr>
          <a:xfrm>
            <a:off x="5060160" y="1597320"/>
            <a:ext cx="439200" cy="439200"/>
          </a:xfrm>
          <a:prstGeom prst="rect">
            <a:avLst/>
          </a:prstGeom>
          <a:ln w="0">
            <a:noFill/>
          </a:ln>
        </p:spPr>
      </p:pic>
      <p:pic>
        <p:nvPicPr>
          <p:cNvPr id="512" name="Google Shape;303;p30" descr=""/>
          <p:cNvPicPr/>
          <p:nvPr/>
        </p:nvPicPr>
        <p:blipFill>
          <a:blip r:embed="rId46"/>
          <a:stretch/>
        </p:blipFill>
        <p:spPr>
          <a:xfrm>
            <a:off x="6163560" y="2135520"/>
            <a:ext cx="439200" cy="439200"/>
          </a:xfrm>
          <a:prstGeom prst="rect">
            <a:avLst/>
          </a:prstGeom>
          <a:ln w="0">
            <a:noFill/>
          </a:ln>
        </p:spPr>
      </p:pic>
      <p:pic>
        <p:nvPicPr>
          <p:cNvPr id="513" name="Google Shape;304;p30" descr=""/>
          <p:cNvPicPr/>
          <p:nvPr/>
        </p:nvPicPr>
        <p:blipFill>
          <a:blip r:embed="rId47"/>
          <a:stretch/>
        </p:blipFill>
        <p:spPr>
          <a:xfrm>
            <a:off x="4604760" y="4088520"/>
            <a:ext cx="442080" cy="442080"/>
          </a:xfrm>
          <a:prstGeom prst="rect">
            <a:avLst/>
          </a:prstGeom>
          <a:ln w="0">
            <a:noFill/>
          </a:ln>
        </p:spPr>
      </p:pic>
      <p:pic>
        <p:nvPicPr>
          <p:cNvPr id="514" name="Google Shape;305;p30" descr=""/>
          <p:cNvPicPr/>
          <p:nvPr/>
        </p:nvPicPr>
        <p:blipFill>
          <a:blip r:embed="rId48"/>
          <a:stretch/>
        </p:blipFill>
        <p:spPr>
          <a:xfrm>
            <a:off x="5077080" y="4088520"/>
            <a:ext cx="442080" cy="44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310;p31" descr=""/>
          <p:cNvPicPr/>
          <p:nvPr/>
        </p:nvPicPr>
        <p:blipFill>
          <a:blip r:embed="rId1"/>
          <a:srcRect l="0" t="7797" r="0" b="7803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 w="0">
            <a:noFill/>
          </a:ln>
        </p:spPr>
      </p:pic>
      <p:sp>
        <p:nvSpPr>
          <p:cNvPr id="516" name="Google Shape;311;p31"/>
          <p:cNvSpPr/>
          <p:nvPr/>
        </p:nvSpPr>
        <p:spPr>
          <a:xfrm>
            <a:off x="360000" y="3625560"/>
            <a:ext cx="3003840" cy="846720"/>
          </a:xfrm>
          <a:prstGeom prst="wedgeRectCallout">
            <a:avLst>
              <a:gd name="adj1" fmla="val -21766"/>
              <a:gd name="adj2" fmla="val 82835"/>
            </a:avLst>
          </a:prstGeom>
          <a:solidFill>
            <a:srgbClr val="f3f3f3"/>
          </a:solidFill>
          <a:ln w="9525">
            <a:solidFill>
              <a:srgbClr val="013d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98000" rIns="198000" tIns="126000" bIns="126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100" spc="-1" strike="noStrike">
                <a:solidFill>
                  <a:srgbClr val="02418b"/>
                </a:solidFill>
                <a:latin typeface="Roboto"/>
                <a:ea typeface="Roboto"/>
              </a:rPr>
              <a:t>Чтобы добавить картинку на весь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100" spc="-1" strike="noStrike">
                <a:solidFill>
                  <a:srgbClr val="02418b"/>
                </a:solidFill>
                <a:latin typeface="Roboto"/>
                <a:ea typeface="Roboto"/>
              </a:rPr>
              <a:t>слайд (так органичнее и эффектнее), используйте этот мастер-слайд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766800" y="1805040"/>
            <a:ext cx="7934400" cy="129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000" spc="-1" strike="noStrike">
                <a:solidFill>
                  <a:schemeClr val="dk1"/>
                </a:solidFill>
                <a:latin typeface="Roboto"/>
                <a:ea typeface="Roboto"/>
              </a:rPr>
              <a:t>Меня хорошо видно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000" spc="-1" strike="noStrike">
                <a:solidFill>
                  <a:schemeClr val="dk1"/>
                </a:solidFill>
                <a:latin typeface="Roboto"/>
                <a:ea typeface="Roboto"/>
              </a:rPr>
              <a:t>&amp;&amp; слышно?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7" name="Google Shape;76;p17" descr=""/>
          <p:cNvPicPr/>
          <p:nvPr/>
        </p:nvPicPr>
        <p:blipFill>
          <a:blip r:embed="rId1"/>
          <a:stretch/>
        </p:blipFill>
        <p:spPr>
          <a:xfrm>
            <a:off x="857160" y="3516120"/>
            <a:ext cx="525600" cy="525600"/>
          </a:xfrm>
          <a:prstGeom prst="rect">
            <a:avLst/>
          </a:prstGeom>
          <a:ln w="0">
            <a:noFill/>
          </a:ln>
        </p:spPr>
      </p:pic>
      <p:pic>
        <p:nvPicPr>
          <p:cNvPr id="278" name="Google Shape;77;p17" descr=""/>
          <p:cNvPicPr/>
          <p:nvPr/>
        </p:nvPicPr>
        <p:blipFill>
          <a:blip r:embed="rId2"/>
          <a:stretch/>
        </p:blipFill>
        <p:spPr>
          <a:xfrm>
            <a:off x="1584720" y="3516120"/>
            <a:ext cx="525600" cy="52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chemeClr val="dk1"/>
                </a:solidFill>
                <a:latin typeface="Roboto"/>
                <a:ea typeface="Roboto"/>
              </a:rPr>
              <a:t>Как быстро заменить картинку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subTitle"/>
          </p:nvPr>
        </p:nvSpPr>
        <p:spPr>
          <a:xfrm>
            <a:off x="5509080" y="1187640"/>
            <a:ext cx="3340800" cy="1801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298440">
              <a:lnSpc>
                <a:spcPct val="120000"/>
              </a:lnSpc>
              <a:buClr>
                <a:srgbClr val="000000"/>
              </a:buClr>
              <a:buFont typeface="Roboto"/>
              <a:buChar char="●"/>
            </a:pPr>
            <a:r>
              <a:rPr b="0" lang="ru" sz="1100" spc="-1" strike="noStrike">
                <a:solidFill>
                  <a:schemeClr val="dk1"/>
                </a:solidFill>
                <a:latin typeface="Roboto"/>
                <a:ea typeface="Roboto"/>
              </a:rPr>
              <a:t>Кликните правой кнопкой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chemeClr val="dk1"/>
                </a:solidFill>
                <a:latin typeface="Roboto"/>
                <a:ea typeface="Roboto"/>
              </a:rPr>
              <a:t>мыши на изображение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2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ru" sz="1100" spc="-1" strike="noStrike">
                <a:solidFill>
                  <a:schemeClr val="dk1"/>
                </a:solidFill>
                <a:latin typeface="Roboto"/>
                <a:ea typeface="Roboto"/>
              </a:rPr>
              <a:t>Перейдите в пункт «заменить изображение», далее выберите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chemeClr val="dk1"/>
                </a:solidFill>
                <a:latin typeface="Roboto"/>
                <a:ea typeface="Roboto"/>
              </a:rPr>
              <a:t>нужный вариант загрузки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2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ru" sz="1100" spc="-1" strike="noStrike">
                <a:solidFill>
                  <a:schemeClr val="dk1"/>
                </a:solidFill>
                <a:latin typeface="Roboto"/>
                <a:ea typeface="Roboto"/>
              </a:rPr>
              <a:t>Двойным щелчком по картинке вы сможете настроить нужный размер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chemeClr val="dk1"/>
                </a:solidFill>
                <a:latin typeface="Roboto"/>
                <a:ea typeface="Roboto"/>
              </a:rPr>
              <a:t>и положение изображения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9" name="Google Shape;318;p32" descr=""/>
          <p:cNvPicPr/>
          <p:nvPr/>
        </p:nvPicPr>
        <p:blipFill>
          <a:blip r:embed="rId1"/>
          <a:srcRect l="1604" t="0" r="0" b="0"/>
          <a:stretch/>
        </p:blipFill>
        <p:spPr>
          <a:xfrm>
            <a:off x="619560" y="1290600"/>
            <a:ext cx="4713120" cy="3431160"/>
          </a:xfrm>
          <a:prstGeom prst="rect">
            <a:avLst/>
          </a:prstGeom>
          <a:ln w="19050">
            <a:solidFill>
              <a:srgbClr val="bfc1f0"/>
            </a:solidFill>
            <a:round/>
          </a:ln>
        </p:spPr>
      </p:pic>
      <p:pic>
        <p:nvPicPr>
          <p:cNvPr id="520" name="Google Shape;319;p32" descr=""/>
          <p:cNvPicPr/>
          <p:nvPr/>
        </p:nvPicPr>
        <p:blipFill>
          <a:blip r:embed="rId2"/>
          <a:srcRect l="0" t="0" r="6867" b="0"/>
          <a:stretch/>
        </p:blipFill>
        <p:spPr>
          <a:xfrm>
            <a:off x="5765760" y="3258720"/>
            <a:ext cx="2142000" cy="1463040"/>
          </a:xfrm>
          <a:prstGeom prst="rect">
            <a:avLst/>
          </a:prstGeom>
          <a:ln w="19050">
            <a:solidFill>
              <a:srgbClr val="bfc1f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chemeClr val="dk1"/>
                </a:solidFill>
                <a:latin typeface="Roboto"/>
                <a:ea typeface="Roboto"/>
              </a:rPr>
              <a:t>Шаблоны слайдов</a:t>
            </a:r>
            <a:endParaRPr b="0" lang="ru-RU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subTitle"/>
          </p:nvPr>
        </p:nvSpPr>
        <p:spPr>
          <a:xfrm>
            <a:off x="6408360" y="1316160"/>
            <a:ext cx="2414880" cy="1413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3000"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chemeClr val="dk1"/>
                </a:solidFill>
                <a:latin typeface="Roboto"/>
                <a:ea typeface="Roboto"/>
              </a:rPr>
              <a:t>Чтобы использовать готовые решения слайдов, нужно перейти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chemeClr val="dk1"/>
                </a:solidFill>
                <a:latin typeface="Roboto"/>
                <a:ea typeface="Roboto"/>
              </a:rPr>
              <a:t>в пункт меню «Слайд»,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chemeClr val="dk1"/>
                </a:solidFill>
                <a:latin typeface="Roboto"/>
                <a:ea typeface="Roboto"/>
              </a:rPr>
              <a:t>далее в выпадающем списке найти подпункт «Выбрать макет». </a:t>
            </a: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3" name="Google Shape;326;p33" descr=""/>
          <p:cNvPicPr/>
          <p:nvPr/>
        </p:nvPicPr>
        <p:blipFill>
          <a:blip r:embed="rId1"/>
          <a:stretch/>
        </p:blipFill>
        <p:spPr>
          <a:xfrm>
            <a:off x="636120" y="1316160"/>
            <a:ext cx="5581440" cy="3237840"/>
          </a:xfrm>
          <a:prstGeom prst="rect">
            <a:avLst/>
          </a:prstGeom>
          <a:ln w="19050">
            <a:solidFill>
              <a:srgbClr val="bfc1f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82;p18"/>
          <p:cNvSpPr/>
          <p:nvPr/>
        </p:nvSpPr>
        <p:spPr>
          <a:xfrm>
            <a:off x="630000" y="2716200"/>
            <a:ext cx="1032840" cy="1982520"/>
          </a:xfrm>
          <a:prstGeom prst="rect">
            <a:avLst/>
          </a:prstGeom>
          <a:solidFill>
            <a:srgbClr val="013d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0400" y="821160"/>
            <a:ext cx="851940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Защита проекта</a:t>
            </a:r>
            <a:br>
              <a:rPr sz="3000"/>
            </a:b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Тема: </a:t>
            </a:r>
            <a:r>
              <a:rPr b="0" lang="ru" sz="2200" spc="-1" strike="noStrike">
                <a:solidFill>
                  <a:schemeClr val="dk1"/>
                </a:solidFill>
                <a:latin typeface="Roboto"/>
                <a:ea typeface="Roboto"/>
              </a:rPr>
              <a:t>Распределенная справочная система на основе графовой базы данных</a:t>
            </a:r>
            <a:br>
              <a:rPr sz="3000"/>
            </a:br>
            <a:br>
              <a:rPr sz="3200"/>
            </a:br>
            <a:br>
              <a:rPr sz="2200"/>
            </a:b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3135600" y="2979000"/>
            <a:ext cx="5855400" cy="586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1500" spc="-1" strike="noStrike">
                <a:solidFill>
                  <a:srgbClr val="02418b"/>
                </a:solidFill>
                <a:latin typeface="Roboto"/>
                <a:ea typeface="Roboto"/>
              </a:rPr>
              <a:t>Дмитренко Дмитрий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ubTitle"/>
          </p:nvPr>
        </p:nvSpPr>
        <p:spPr>
          <a:xfrm>
            <a:off x="3135600" y="3662640"/>
            <a:ext cx="5855400" cy="1031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Ведущий специалист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Mediascope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91;p19"/>
          <p:cNvSpPr/>
          <p:nvPr/>
        </p:nvSpPr>
        <p:spPr>
          <a:xfrm>
            <a:off x="559080" y="342360"/>
            <a:ext cx="6517080" cy="57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План защиты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Google Shape;92;p19"/>
          <p:cNvSpPr/>
          <p:nvPr/>
        </p:nvSpPr>
        <p:spPr>
          <a:xfrm>
            <a:off x="696960" y="1099800"/>
            <a:ext cx="2588400" cy="38268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ffffff"/>
                </a:solidFill>
                <a:latin typeface="Roboto"/>
                <a:ea typeface="Roboto"/>
              </a:rPr>
              <a:t>Цели проекта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Google Shape;93;p19"/>
          <p:cNvSpPr/>
          <p:nvPr/>
        </p:nvSpPr>
        <p:spPr>
          <a:xfrm>
            <a:off x="696960" y="1729440"/>
            <a:ext cx="2588400" cy="38268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ffffff"/>
                </a:solidFill>
                <a:latin typeface="Roboto"/>
                <a:ea typeface="Roboto"/>
              </a:rPr>
              <a:t>Что планировалось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Google Shape;94;p19"/>
          <p:cNvSpPr/>
          <p:nvPr/>
        </p:nvSpPr>
        <p:spPr>
          <a:xfrm>
            <a:off x="696960" y="2369880"/>
            <a:ext cx="2588400" cy="38268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ffffff"/>
                </a:solidFill>
                <a:latin typeface="Roboto"/>
                <a:ea typeface="Roboto"/>
              </a:rPr>
              <a:t>Используемые технологии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Google Shape;95;p19"/>
          <p:cNvSpPr/>
          <p:nvPr/>
        </p:nvSpPr>
        <p:spPr>
          <a:xfrm>
            <a:off x="696960" y="3009960"/>
            <a:ext cx="2588400" cy="38268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ffffff"/>
                </a:solidFill>
                <a:latin typeface="Roboto"/>
                <a:ea typeface="Roboto"/>
              </a:rPr>
              <a:t>Что получилось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Google Shape;96;p19"/>
          <p:cNvSpPr/>
          <p:nvPr/>
        </p:nvSpPr>
        <p:spPr>
          <a:xfrm>
            <a:off x="696960" y="3608280"/>
            <a:ext cx="2588400" cy="38268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ffffff"/>
                </a:solidFill>
                <a:latin typeface="Roboto"/>
                <a:ea typeface="Roboto"/>
              </a:rPr>
              <a:t>Схемы/архитектура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Google Shape;97;p19"/>
          <p:cNvSpPr/>
          <p:nvPr/>
        </p:nvSpPr>
        <p:spPr>
          <a:xfrm>
            <a:off x="696960" y="4206600"/>
            <a:ext cx="2588400" cy="38268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ffffff"/>
                </a:solidFill>
                <a:latin typeface="Roboto"/>
                <a:ea typeface="Roboto"/>
              </a:rPr>
              <a:t>Выводы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0" name="Google Shape;98;p19"/>
          <p:cNvCxnSpPr>
            <a:stCxn id="284" idx="1"/>
            <a:endCxn id="285" idx="1"/>
          </p:cNvCxnSpPr>
          <p:nvPr/>
        </p:nvCxnSpPr>
        <p:spPr>
          <a:xfrm rot="10800000">
            <a:off x="696960" y="1290600"/>
            <a:ext cx="360" cy="630000"/>
          </a:xfrm>
          <a:prstGeom prst="curvedConnector3">
            <a:avLst>
              <a:gd name="adj1" fmla="val -56200000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  <p:cxnSp>
        <p:nvCxnSpPr>
          <p:cNvPr id="291" name="Google Shape;99;p19"/>
          <p:cNvCxnSpPr>
            <a:stCxn id="285" idx="1"/>
            <a:endCxn id="286" idx="1"/>
          </p:cNvCxnSpPr>
          <p:nvPr/>
        </p:nvCxnSpPr>
        <p:spPr>
          <a:xfrm rot="10800000">
            <a:off x="696960" y="1920240"/>
            <a:ext cx="360" cy="640800"/>
          </a:xfrm>
          <a:prstGeom prst="curvedConnector3">
            <a:avLst>
              <a:gd name="adj1" fmla="val -56200000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  <p:cxnSp>
        <p:nvCxnSpPr>
          <p:cNvPr id="292" name="Google Shape;100;p19"/>
          <p:cNvCxnSpPr>
            <a:stCxn id="286" idx="1"/>
            <a:endCxn id="287" idx="1"/>
          </p:cNvCxnSpPr>
          <p:nvPr/>
        </p:nvCxnSpPr>
        <p:spPr>
          <a:xfrm rot="10800000">
            <a:off x="696960" y="2561040"/>
            <a:ext cx="360" cy="640440"/>
          </a:xfrm>
          <a:prstGeom prst="curvedConnector3">
            <a:avLst>
              <a:gd name="adj1" fmla="val -56200000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  <p:cxnSp>
        <p:nvCxnSpPr>
          <p:cNvPr id="293" name="Google Shape;100;p 1"/>
          <p:cNvCxnSpPr/>
          <p:nvPr/>
        </p:nvCxnSpPr>
        <p:spPr>
          <a:xfrm rot="10800000">
            <a:off x="696960" y="3201120"/>
            <a:ext cx="360" cy="640440"/>
          </a:xfrm>
          <a:prstGeom prst="curvedConnector3">
            <a:avLst>
              <a:gd name="adj1" fmla="val -56200000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  <p:cxnSp>
        <p:nvCxnSpPr>
          <p:cNvPr id="294" name="Google Shape;100;p 2"/>
          <p:cNvCxnSpPr/>
          <p:nvPr/>
        </p:nvCxnSpPr>
        <p:spPr>
          <a:xfrm rot="10800000">
            <a:off x="742320" y="3841200"/>
            <a:ext cx="360" cy="640440"/>
          </a:xfrm>
          <a:prstGeom prst="curvedConnector3">
            <a:avLst>
              <a:gd name="adj1" fmla="val -56200000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107;p20"/>
          <p:cNvSpPr/>
          <p:nvPr/>
        </p:nvSpPr>
        <p:spPr>
          <a:xfrm>
            <a:off x="494640" y="455760"/>
            <a:ext cx="8519400" cy="13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Цели проекта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"/>
          <p:cNvSpPr/>
          <p:nvPr/>
        </p:nvSpPr>
        <p:spPr>
          <a:xfrm>
            <a:off x="900000" y="2129760"/>
            <a:ext cx="755928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Проверить возможность использования графовых бд в качестве распределенного источника данных, способного выдерживать большие нагрузки.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"/>
          <p:cNvSpPr/>
          <p:nvPr/>
        </p:nvSpPr>
        <p:spPr>
          <a:xfrm>
            <a:off x="1080000" y="3168000"/>
            <a:ext cx="702000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8" name=""/>
          <p:cNvSpPr/>
          <p:nvPr/>
        </p:nvSpPr>
        <p:spPr>
          <a:xfrm>
            <a:off x="900000" y="3285720"/>
            <a:ext cx="7019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В случае успешной проверки, приступить к поэтапному внедрению в производственные процессы.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Что планировалось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"/>
          <p:cNvSpPr/>
          <p:nvPr/>
        </p:nvSpPr>
        <p:spPr>
          <a:xfrm>
            <a:off x="720000" y="1728000"/>
            <a:ext cx="683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Разработать архитектуру хранения данных в графовой бд.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"/>
          <p:cNvSpPr/>
          <p:nvPr/>
        </p:nvSpPr>
        <p:spPr>
          <a:xfrm>
            <a:off x="900000" y="2182320"/>
            <a:ext cx="6480000" cy="136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31320" bIns="-3132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2" name=""/>
          <p:cNvSpPr/>
          <p:nvPr/>
        </p:nvSpPr>
        <p:spPr>
          <a:xfrm>
            <a:off x="720000" y="2247120"/>
            <a:ext cx="41058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Загрузить в бд справочник (25 Гб)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"/>
          <p:cNvSpPr/>
          <p:nvPr/>
        </p:nvSpPr>
        <p:spPr>
          <a:xfrm>
            <a:off x="900000" y="2650320"/>
            <a:ext cx="6480000" cy="136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31320" bIns="-3132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4" name=""/>
          <p:cNvSpPr/>
          <p:nvPr/>
        </p:nvSpPr>
        <p:spPr>
          <a:xfrm>
            <a:off x="720360" y="2787120"/>
            <a:ext cx="6983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Провести нагрузочное тестирование, сделав поправки на то,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что стендом является локальная машина.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Используемые технологии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"/>
          <p:cNvSpPr/>
          <p:nvPr/>
        </p:nvSpPr>
        <p:spPr>
          <a:xfrm>
            <a:off x="720000" y="2031120"/>
            <a:ext cx="258624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Графовая бд Neo4j.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"/>
          <p:cNvSpPr/>
          <p:nvPr/>
        </p:nvSpPr>
        <p:spPr>
          <a:xfrm>
            <a:off x="720360" y="2391120"/>
            <a:ext cx="56952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Spring Boot  в качестве клиентского приложения.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"/>
          <p:cNvSpPr/>
          <p:nvPr/>
        </p:nvSpPr>
        <p:spPr>
          <a:xfrm>
            <a:off x="720360" y="2751120"/>
            <a:ext cx="483444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В качестве стенда использовал minikube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"/>
          <p:cNvSpPr/>
          <p:nvPr/>
        </p:nvSpPr>
        <p:spPr>
          <a:xfrm>
            <a:off x="720360" y="3075120"/>
            <a:ext cx="791892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 Для замера производительности использовался Yandex Tank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"/>
          <p:cNvSpPr/>
          <p:nvPr/>
        </p:nvSpPr>
        <p:spPr>
          <a:xfrm>
            <a:off x="900000" y="3082320"/>
            <a:ext cx="6480000" cy="136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31320" bIns="-3132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1" name=""/>
          <p:cNvSpPr/>
          <p:nvPr/>
        </p:nvSpPr>
        <p:spPr>
          <a:xfrm>
            <a:off x="900000" y="2758320"/>
            <a:ext cx="6480000" cy="136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31320" bIns="-3132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2" name=""/>
          <p:cNvSpPr/>
          <p:nvPr/>
        </p:nvSpPr>
        <p:spPr>
          <a:xfrm>
            <a:off x="900000" y="2398320"/>
            <a:ext cx="6480000" cy="136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31320" bIns="-3132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3" name=""/>
          <p:cNvSpPr/>
          <p:nvPr/>
        </p:nvSpPr>
        <p:spPr>
          <a:xfrm>
            <a:off x="900000" y="3478320"/>
            <a:ext cx="6480000" cy="136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31320" bIns="-3132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56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Анализ информации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"/>
          <p:cNvSpPr/>
          <p:nvPr/>
        </p:nvSpPr>
        <p:spPr>
          <a:xfrm>
            <a:off x="180000" y="842760"/>
            <a:ext cx="8639280" cy="239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mozilla/5.0 (linux; android 9; h4113) applewebkit/537.36 (khtml, like gecko) chrome/98.0.4758.101 mobile safari/537.36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mozilla/5.0 (linux; android 9; h4113) applewebkit/537.36 (khtml, like gecko) chrome/98.0.4758.101 mobile safari/999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получилось n вершин: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1 - mozilla/5.0 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2 - (linux; android 9; h4113) 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3 - applewebkit/537.36 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4 - (khtml, like gecko) 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5 - chrome/98.0.4758.101 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6 - mobile 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7 - safari/537.36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к последней крепим инфо по обогащению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"/>
          <p:cNvSpPr/>
          <p:nvPr/>
        </p:nvSpPr>
        <p:spPr>
          <a:xfrm>
            <a:off x="360000" y="3888000"/>
            <a:ext cx="359280" cy="359280"/>
          </a:xfrm>
          <a:prstGeom prst="ellipse">
            <a:avLst/>
          </a:prstGeom>
          <a:solidFill>
            <a:srgbClr val="bf819e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7" name=""/>
          <p:cNvSpPr/>
          <p:nvPr/>
        </p:nvSpPr>
        <p:spPr>
          <a:xfrm>
            <a:off x="7020000" y="4068000"/>
            <a:ext cx="359280" cy="359280"/>
          </a:xfrm>
          <a:prstGeom prst="ellipse">
            <a:avLst/>
          </a:prstGeom>
          <a:solidFill>
            <a:srgbClr val="ff972f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8" name=""/>
          <p:cNvSpPr/>
          <p:nvPr/>
        </p:nvSpPr>
        <p:spPr>
          <a:xfrm>
            <a:off x="1080000" y="3708000"/>
            <a:ext cx="359280" cy="359280"/>
          </a:xfrm>
          <a:prstGeom prst="ellipse">
            <a:avLst/>
          </a:prstGeom>
          <a:solidFill>
            <a:srgbClr val="bf819e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9" name=""/>
          <p:cNvSpPr/>
          <p:nvPr/>
        </p:nvSpPr>
        <p:spPr>
          <a:xfrm>
            <a:off x="1980000" y="3888000"/>
            <a:ext cx="359280" cy="359280"/>
          </a:xfrm>
          <a:prstGeom prst="ellipse">
            <a:avLst/>
          </a:prstGeom>
          <a:solidFill>
            <a:srgbClr val="bf819e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0" name=""/>
          <p:cNvSpPr/>
          <p:nvPr/>
        </p:nvSpPr>
        <p:spPr>
          <a:xfrm>
            <a:off x="2880000" y="3528000"/>
            <a:ext cx="359280" cy="359280"/>
          </a:xfrm>
          <a:prstGeom prst="ellipse">
            <a:avLst/>
          </a:prstGeom>
          <a:solidFill>
            <a:srgbClr val="bf819e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1" name=""/>
          <p:cNvSpPr/>
          <p:nvPr/>
        </p:nvSpPr>
        <p:spPr>
          <a:xfrm>
            <a:off x="3780000" y="3888000"/>
            <a:ext cx="359280" cy="359280"/>
          </a:xfrm>
          <a:prstGeom prst="ellipse">
            <a:avLst/>
          </a:prstGeom>
          <a:solidFill>
            <a:srgbClr val="bf819e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2" name=""/>
          <p:cNvSpPr/>
          <p:nvPr/>
        </p:nvSpPr>
        <p:spPr>
          <a:xfrm>
            <a:off x="4680000" y="3528000"/>
            <a:ext cx="359280" cy="359280"/>
          </a:xfrm>
          <a:prstGeom prst="ellipse">
            <a:avLst/>
          </a:prstGeom>
          <a:solidFill>
            <a:srgbClr val="bf819e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3" name=""/>
          <p:cNvSpPr/>
          <p:nvPr/>
        </p:nvSpPr>
        <p:spPr>
          <a:xfrm>
            <a:off x="169200" y="4248000"/>
            <a:ext cx="730080" cy="21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mozilla/5.0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"/>
          <p:cNvSpPr/>
          <p:nvPr/>
        </p:nvSpPr>
        <p:spPr>
          <a:xfrm flipV="1">
            <a:off x="720000" y="3888000"/>
            <a:ext cx="360000" cy="1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5" name=""/>
          <p:cNvSpPr/>
          <p:nvPr/>
        </p:nvSpPr>
        <p:spPr>
          <a:xfrm>
            <a:off x="720000" y="3489120"/>
            <a:ext cx="1413000" cy="21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(linux; android 9; h4113)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"/>
          <p:cNvSpPr/>
          <p:nvPr/>
        </p:nvSpPr>
        <p:spPr>
          <a:xfrm>
            <a:off x="1440000" y="3888000"/>
            <a:ext cx="540000" cy="1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7" name=""/>
          <p:cNvSpPr/>
          <p:nvPr/>
        </p:nvSpPr>
        <p:spPr>
          <a:xfrm>
            <a:off x="1620000" y="4248000"/>
            <a:ext cx="1172160" cy="21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applewebkit/537.36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"/>
          <p:cNvSpPr/>
          <p:nvPr/>
        </p:nvSpPr>
        <p:spPr>
          <a:xfrm flipV="1">
            <a:off x="2340000" y="3708000"/>
            <a:ext cx="54000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9" name=""/>
          <p:cNvSpPr/>
          <p:nvPr/>
        </p:nvSpPr>
        <p:spPr>
          <a:xfrm>
            <a:off x="2671200" y="3309120"/>
            <a:ext cx="1108080" cy="21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(khtml, like gecko)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"/>
          <p:cNvSpPr/>
          <p:nvPr/>
        </p:nvSpPr>
        <p:spPr>
          <a:xfrm>
            <a:off x="3240000" y="3708000"/>
            <a:ext cx="54000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1" name=""/>
          <p:cNvSpPr/>
          <p:nvPr/>
        </p:nvSpPr>
        <p:spPr>
          <a:xfrm>
            <a:off x="3420000" y="4248000"/>
            <a:ext cx="1330560" cy="21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chrome/98.0.4758.101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"/>
          <p:cNvSpPr/>
          <p:nvPr/>
        </p:nvSpPr>
        <p:spPr>
          <a:xfrm>
            <a:off x="4680000" y="3348000"/>
            <a:ext cx="518400" cy="21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mobile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"/>
          <p:cNvSpPr/>
          <p:nvPr/>
        </p:nvSpPr>
        <p:spPr>
          <a:xfrm>
            <a:off x="5760000" y="3888000"/>
            <a:ext cx="359280" cy="359280"/>
          </a:xfrm>
          <a:prstGeom prst="ellipse">
            <a:avLst/>
          </a:prstGeom>
          <a:solidFill>
            <a:srgbClr val="bf819e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4" name=""/>
          <p:cNvSpPr/>
          <p:nvPr/>
        </p:nvSpPr>
        <p:spPr>
          <a:xfrm flipV="1">
            <a:off x="4140000" y="3708000"/>
            <a:ext cx="54000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5" name=""/>
          <p:cNvSpPr/>
          <p:nvPr/>
        </p:nvSpPr>
        <p:spPr>
          <a:xfrm>
            <a:off x="5040000" y="3708000"/>
            <a:ext cx="72000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6" name=""/>
          <p:cNvSpPr/>
          <p:nvPr/>
        </p:nvSpPr>
        <p:spPr>
          <a:xfrm>
            <a:off x="5453280" y="4248000"/>
            <a:ext cx="846000" cy="21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safari/537.36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"/>
          <p:cNvSpPr/>
          <p:nvPr/>
        </p:nvSpPr>
        <p:spPr>
          <a:xfrm>
            <a:off x="6120000" y="4068000"/>
            <a:ext cx="900000" cy="1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8" name=""/>
          <p:cNvSpPr/>
          <p:nvPr/>
        </p:nvSpPr>
        <p:spPr>
          <a:xfrm>
            <a:off x="6840000" y="3888000"/>
            <a:ext cx="846000" cy="21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Up info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"/>
          <p:cNvSpPr/>
          <p:nvPr/>
        </p:nvSpPr>
        <p:spPr>
          <a:xfrm>
            <a:off x="5760000" y="3168000"/>
            <a:ext cx="359280" cy="359280"/>
          </a:xfrm>
          <a:prstGeom prst="ellipse">
            <a:avLst/>
          </a:prstGeom>
          <a:solidFill>
            <a:srgbClr val="bf819e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0" name=""/>
          <p:cNvSpPr/>
          <p:nvPr/>
        </p:nvSpPr>
        <p:spPr>
          <a:xfrm flipV="1">
            <a:off x="5040000" y="3348000"/>
            <a:ext cx="72000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1" name=""/>
          <p:cNvSpPr/>
          <p:nvPr/>
        </p:nvSpPr>
        <p:spPr>
          <a:xfrm>
            <a:off x="5633280" y="2949120"/>
            <a:ext cx="846000" cy="21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safari/999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"/>
          <p:cNvSpPr/>
          <p:nvPr/>
        </p:nvSpPr>
        <p:spPr>
          <a:xfrm flipV="1">
            <a:off x="6120000" y="3168000"/>
            <a:ext cx="720000" cy="1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3" name=""/>
          <p:cNvSpPr/>
          <p:nvPr/>
        </p:nvSpPr>
        <p:spPr>
          <a:xfrm>
            <a:off x="6840000" y="2988000"/>
            <a:ext cx="359280" cy="359280"/>
          </a:xfrm>
          <a:prstGeom prst="ellipse">
            <a:avLst/>
          </a:prstGeom>
          <a:solidFill>
            <a:srgbClr val="ff972f"/>
          </a:solidFill>
          <a:ln w="0">
            <a:solidFill>
              <a:srgbClr val="093c9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4" name=""/>
          <p:cNvSpPr/>
          <p:nvPr/>
        </p:nvSpPr>
        <p:spPr>
          <a:xfrm>
            <a:off x="6713280" y="2808000"/>
            <a:ext cx="846000" cy="21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ru-RU" sz="900" spc="-1" strike="noStrike">
                <a:solidFill>
                  <a:srgbClr val="000000"/>
                </a:solidFill>
                <a:latin typeface="Arial"/>
                <a:ea typeface="DejaVu Sans"/>
              </a:rPr>
              <a:t>Up info 2</a:t>
            </a: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chemeClr val="dk1"/>
                </a:solidFill>
                <a:latin typeface="Roboto"/>
                <a:ea typeface="Roboto"/>
              </a:rPr>
              <a:t>Схемы (архитектура, БД)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6" name="" descr=""/>
          <p:cNvPicPr/>
          <p:nvPr/>
        </p:nvPicPr>
        <p:blipFill>
          <a:blip r:embed="rId1"/>
          <a:stretch/>
        </p:blipFill>
        <p:spPr>
          <a:xfrm>
            <a:off x="180000" y="1080000"/>
            <a:ext cx="8815680" cy="341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7497</TotalTime>
  <Application>LibreOffice/7.5.3.2$Windows_X86_64 LibreOffice_project/9f56dff12ba03b9acd7730a5a481eea045e468f3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2023-12-13T22:04:37Z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