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57.png" ContentType="image/png"/>
  <Override PartName="/ppt/media/image35.png" ContentType="image/png"/>
  <Override PartName="/ppt/media/image129.png" ContentType="image/png"/>
  <Override PartName="/ppt/media/image13.png" ContentType="image/png"/>
  <Override PartName="/ppt/media/image107.png" ContentType="image/png"/>
  <Override PartName="/ppt/media/image8.png" ContentType="image/png"/>
  <Override PartName="/ppt/media/image7.png" ContentType="image/png"/>
  <Override PartName="/ppt/media/image106.png" ContentType="image/png"/>
  <Override PartName="/ppt/media/image12.png" ContentType="image/png"/>
  <Override PartName="/ppt/media/image128.png" ContentType="image/png"/>
  <Override PartName="/ppt/media/image34.png" ContentType="image/png"/>
  <Override PartName="/ppt/media/image56.png" ContentType="image/png"/>
  <Override PartName="/ppt/media/image2.jpeg" ContentType="image/jpeg"/>
  <Override PartName="/ppt/media/image6.png" ContentType="image/png"/>
  <Override PartName="/ppt/media/image105.png" ContentType="image/png"/>
  <Override PartName="/ppt/media/image11.png" ContentType="image/png"/>
  <Override PartName="/ppt/media/image127.png" ContentType="image/png"/>
  <Override PartName="/ppt/media/image33.png" ContentType="image/png"/>
  <Override PartName="/ppt/media/image55.png" ContentType="image/png"/>
  <Override PartName="/ppt/media/image3.jpeg" ContentType="image/jpeg"/>
  <Override PartName="/ppt/media/image4.png" ContentType="image/png"/>
  <Override PartName="/ppt/media/image125.png" ContentType="image/png"/>
  <Override PartName="/ppt/media/image31.png" ContentType="image/png"/>
  <Override PartName="/ppt/media/image53.png" ContentType="image/png"/>
  <Override PartName="/ppt/media/image5.png" ContentType="image/png"/>
  <Override PartName="/ppt/media/image104.png" ContentType="image/png"/>
  <Override PartName="/ppt/media/image10.png" ContentType="image/png"/>
  <Override PartName="/ppt/media/image126.png" ContentType="image/png"/>
  <Override PartName="/ppt/media/image32.png" ContentType="image/png"/>
  <Override PartName="/ppt/media/image54.png" ContentType="image/png"/>
  <Override PartName="/ppt/media/image9.png" ContentType="image/png"/>
  <Override PartName="/ppt/media/image108.png" ContentType="image/png"/>
  <Override PartName="/ppt/media/image14.png" ContentType="image/png"/>
  <Override PartName="/ppt/media/image36.png" ContentType="image/png"/>
  <Override PartName="/ppt/media/image58.png" ContentType="image/png"/>
  <Override PartName="/ppt/media/image109.png" ContentType="image/png"/>
  <Override PartName="/ppt/media/image15.png" ContentType="image/png"/>
  <Override PartName="/ppt/media/image37.png" ContentType="image/png"/>
  <Override PartName="/ppt/media/image59.png" ContentType="image/png"/>
  <Override PartName="/ppt/media/image16.png" ContentType="image/png"/>
  <Override PartName="/ppt/media/image38.png" ContentType="image/png"/>
  <Override PartName="/ppt/media/image17.png" ContentType="image/png"/>
  <Override PartName="/ppt/media/image39.png" ContentType="image/png"/>
  <Override PartName="/ppt/media/image18.png" ContentType="image/png"/>
  <Override PartName="/ppt/media/image19.png" ContentType="image/png"/>
  <Override PartName="/ppt/media/image114.png" ContentType="image/png"/>
  <Override PartName="/ppt/media/image20.png" ContentType="image/png"/>
  <Override PartName="/ppt/media/image136.png" ContentType="image/png"/>
  <Override PartName="/ppt/media/image42.png" ContentType="image/png"/>
  <Override PartName="/ppt/media/image64.png" ContentType="image/png"/>
  <Override PartName="/ppt/media/image115.png" ContentType="image/png"/>
  <Override PartName="/ppt/media/image21.png" ContentType="image/png"/>
  <Override PartName="/ppt/media/image137.png" ContentType="image/png"/>
  <Override PartName="/ppt/media/image43.png" ContentType="image/png"/>
  <Override PartName="/ppt/media/image116.png" ContentType="image/png"/>
  <Override PartName="/ppt/media/image22.png" ContentType="image/png"/>
  <Override PartName="/ppt/media/image138.png" ContentType="image/png"/>
  <Override PartName="/ppt/media/image44.png" ContentType="image/png"/>
  <Override PartName="/ppt/media/image117.png" ContentType="image/png"/>
  <Override PartName="/ppt/media/image23.png" ContentType="image/png"/>
  <Override PartName="/ppt/media/image45.png" ContentType="image/png"/>
  <Override PartName="/ppt/media/image24.png" ContentType="image/png"/>
  <Override PartName="/ppt/media/image118.png" ContentType="image/png"/>
  <Override PartName="/ppt/media/image46.png" ContentType="image/png"/>
  <Override PartName="/ppt/media/image47.png" ContentType="image/png"/>
  <Override PartName="/ppt/media/image25.png" ContentType="image/png"/>
  <Override PartName="/ppt/media/image119.png" ContentType="image/png"/>
  <Override PartName="/ppt/media/image48.png" ContentType="image/png"/>
  <Override PartName="/ppt/media/image26.png" ContentType="image/png"/>
  <Override PartName="/ppt/media/image49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2.png" ContentType="image/png"/>
  <Override PartName="/ppt/media/image30.png" ContentType="image/png"/>
  <Override PartName="/ppt/media/image124.png" ContentType="image/png"/>
  <Override PartName="/ppt/media/image62.png" ContentType="image/png"/>
  <Override PartName="/ppt/media/image40.png" ContentType="image/png"/>
  <Override PartName="/ppt/media/image134.png" ContentType="image/png"/>
  <Override PartName="/ppt/media/image63.png" ContentType="image/png"/>
  <Override PartName="/ppt/media/image41.png" ContentType="image/png"/>
  <Override PartName="/ppt/media/image135.png" ContentType="image/png"/>
  <Override PartName="/ppt/media/image50.png" ContentType="image/png"/>
  <Override PartName="/ppt/media/image51.png" ContentType="image/png"/>
  <Override PartName="/ppt/media/image60.png" ContentType="image/png"/>
  <Override PartName="/ppt/media/image61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00.png" ContentType="image/png"/>
  <Override PartName="/ppt/media/image101.png" ContentType="image/png"/>
  <Override PartName="/ppt/media/image102.png" ContentType="image/png"/>
  <Override PartName="/ppt/media/image103.png" ContentType="image/png"/>
  <Override PartName="/ppt/media/image110.png" ContentType="image/png"/>
  <Override PartName="/ppt/media/image111.png" ContentType="image/png"/>
  <Override PartName="/ppt/media/image112.png" ContentType="image/png"/>
  <Override PartName="/ppt/media/image113.png" ContentType="image/png"/>
  <Override PartName="/ppt/media/image120.png" ContentType="image/png"/>
  <Override PartName="/ppt/media/image121.png" ContentType="image/png"/>
  <Override PartName="/ppt/media/image122.png" ContentType="image/png"/>
  <Override PartName="/ppt/media/image123.png" ContentType="image/png"/>
  <Override PartName="/ppt/media/image130.png" ContentType="image/png"/>
  <Override PartName="/ppt/media/image131.png" ContentType="image/png"/>
  <Override PartName="/ppt/media/image132.png" ContentType="image/png"/>
  <Override PartName="/ppt/media/image133.png" ContentType="image/png"/>
  <Override PartName="/ppt/media/image139.jpeg" ContentType="image/jpeg"/>
  <Override PartName="/ppt/media/image140.jpeg" ContentType="image/jpeg"/>
  <Override PartName="/ppt/media/image141.png" ContentType="image/png"/>
  <Override PartName="/ppt/media/image142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33B0F18-D689-412F-B864-3D854279E551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3100884-7ECC-4FF9-A37B-56B5038DDDE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4460BBA-2CA5-48D8-BC28-9A1CEABB164A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449F86-D2B9-400B-8AAC-E40ED79F05C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D99273-516E-4F2C-8EBA-6AC71A5E4A85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41F2A98-87CF-4E70-A01D-84ECD90E3907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5F4CA2B-E8EB-4845-B675-8D04D745557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C09AF2B-BB86-4F96-9D5E-CD28BF97470F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CBC1740-A759-4382-A84A-7D8D130047F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5B36DAA-425A-4899-BF5B-80B212CB5C43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4CEB8C0-F562-42EC-B569-F394B0FB8067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198AAC5-B252-471C-AE6B-306AF9A894AA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62341F-E76B-40AD-A8D3-4598244344B8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7D4AB2-CB34-42AB-B00B-30FF1DB5A176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CBC909-67CB-416A-9F9E-C8E1BF97FC7D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02713F-0783-4636-B4CF-86B7D0FF5B46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4DEF80-E711-41C7-A763-79857C50D81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D6CA9D-CE87-455D-9040-E8CE4D45A247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C1C7EB-50E9-4DFC-B92E-486797E313B2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CB3AC1-37B2-48E2-B24E-6DDED537B4C1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6BB446-81CF-42F9-986A-BBCB69E8E0B9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EC7875-0C53-4B0E-BB6A-EE77C737450F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471FDB-506A-41A4-8DFB-80F4164F07CF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0BF94A-8B09-4642-9DE7-B080CECE0535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3EF945-A72F-46AE-8A6E-3A40FB9682F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5CBDE6-54FF-49A5-8055-95167848C340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01421F-67CE-42A5-BEE7-E29FF08ACDE5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454B8A-678D-4624-8779-59DD32287BBE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DD76E9-00F7-43C2-B68C-A1673070E11B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37D803-7BCA-4BD8-A669-D262724BE48B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661211-AB55-4133-A18C-4275C7F97403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9F2AE8-6364-4048-9FB6-ACECD79E40AD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5C0602-B509-4D8D-AFB1-491F5F92B4ED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F19DB0-10AB-41A7-BE37-50C0BB3D17E4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6E3063-9119-4EA1-A1F7-A627AE159C5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8CCDDE-4F2D-4787-8E1B-A4CF5E98FFBD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6EE81DD-BE5F-4CA4-AB90-876FF75B1C1B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342AA6D-945E-43AB-B4A1-A25DA20ED853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BE904BB-D62D-4FC3-A889-28C27EFEDE51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1D1FE57-DAAE-4D94-9998-6ACEC8809211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1B76218-C3CB-4300-AC82-D64094514B49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12D9AAA-8574-4187-9CEF-0F814258FB7E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B072F1B-1CC9-4F73-838C-B656A7BE0872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556B736-C264-41CE-B69A-917D47AFAB6A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06CB26E-6086-4781-AA14-64E040B506AF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11A3FD1-68BB-4DB5-9A78-DA00DE6C5BF9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E45442E-D5E5-4D25-A9D7-ACF2B9A07F73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81127DA-9B51-4181-B372-D3C432191A8C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BBAF1A-808D-46FB-9FB1-3ED4FAAECC5F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C9CAB6-DBF2-49EC-9AC0-A1D044A0BC0E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BDC59C-AEEF-4D00-88F7-DB924DBFF7DF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B0A002-EB1A-476D-AD7F-2AC2015B9908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8C8E2A-0E7D-439A-A6B2-86B36A9606D3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B6F92D-D2B0-4CDD-8201-FBA53C6E8080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68960E-46F7-4906-BCD8-400C56BFA74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DE167D-5C60-4F2A-B237-A2BC53F1896A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EAA8B4-484D-4266-B3E9-F346722B463C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19DA98-8171-4FB1-AA47-904E946C8792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FF2F97-39B4-4067-B32F-ADD30C3DA8ED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442587-8D8B-4415-B119-12EB06F4166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3"/>
          <a:srcRect l="98" t="0" r="98" b="0"/>
          <a:stretch/>
        </p:blipFill>
        <p:spPr>
          <a:xfrm>
            <a:off x="-18000" y="-10080"/>
            <a:ext cx="9191880" cy="51793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8923C7-AA45-4036-8F0F-185563656BD1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354240" indent="-265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708480" indent="-265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062720" indent="-236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416960" indent="-177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177120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12544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247968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354240" indent="-265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708480" indent="-265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062720" indent="-236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416960" indent="-177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177120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12544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247968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AC0E21-BC20-4E69-A5C1-7FEA0CE092CB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F812AC-E426-4E4A-8D53-78D94FD197AB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31;p7" descr=""/>
          <p:cNvPicPr/>
          <p:nvPr/>
        </p:nvPicPr>
        <p:blipFill>
          <a:blip r:embed="rId3"/>
          <a:stretch/>
        </p:blipFill>
        <p:spPr>
          <a:xfrm>
            <a:off x="0" y="0"/>
            <a:ext cx="9141120" cy="5140800"/>
          </a:xfrm>
          <a:prstGeom prst="rect">
            <a:avLst/>
          </a:prstGeom>
          <a:ln w="0"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643C51-CBAF-4540-B139-8CE54D8B8BAB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F15102-F665-472B-9C11-45CB4FDDB2A1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20" Type="http://schemas.openxmlformats.org/officeDocument/2006/relationships/image" Target="../media/image34.png"/><Relationship Id="rId21" Type="http://schemas.openxmlformats.org/officeDocument/2006/relationships/image" Target="../media/image35.png"/><Relationship Id="rId22" Type="http://schemas.openxmlformats.org/officeDocument/2006/relationships/image" Target="../media/image36.png"/><Relationship Id="rId23" Type="http://schemas.openxmlformats.org/officeDocument/2006/relationships/image" Target="../media/image37.png"/><Relationship Id="rId24" Type="http://schemas.openxmlformats.org/officeDocument/2006/relationships/image" Target="../media/image38.png"/><Relationship Id="rId25" Type="http://schemas.openxmlformats.org/officeDocument/2006/relationships/image" Target="../media/image39.png"/><Relationship Id="rId26" Type="http://schemas.openxmlformats.org/officeDocument/2006/relationships/image" Target="../media/image40.png"/><Relationship Id="rId27" Type="http://schemas.openxmlformats.org/officeDocument/2006/relationships/image" Target="../media/image41.png"/><Relationship Id="rId28" Type="http://schemas.openxmlformats.org/officeDocument/2006/relationships/image" Target="../media/image42.png"/><Relationship Id="rId29" Type="http://schemas.openxmlformats.org/officeDocument/2006/relationships/image" Target="../media/image43.png"/><Relationship Id="rId30" Type="http://schemas.openxmlformats.org/officeDocument/2006/relationships/image" Target="../media/image44.png"/><Relationship Id="rId31" Type="http://schemas.openxmlformats.org/officeDocument/2006/relationships/image" Target="../media/image45.png"/><Relationship Id="rId32" Type="http://schemas.openxmlformats.org/officeDocument/2006/relationships/image" Target="../media/image46.png"/><Relationship Id="rId33" Type="http://schemas.openxmlformats.org/officeDocument/2006/relationships/image" Target="../media/image47.png"/><Relationship Id="rId34" Type="http://schemas.openxmlformats.org/officeDocument/2006/relationships/image" Target="../media/image48.png"/><Relationship Id="rId35" Type="http://schemas.openxmlformats.org/officeDocument/2006/relationships/image" Target="../media/image49.png"/><Relationship Id="rId36" Type="http://schemas.openxmlformats.org/officeDocument/2006/relationships/image" Target="../media/image50.png"/><Relationship Id="rId37" Type="http://schemas.openxmlformats.org/officeDocument/2006/relationships/image" Target="../media/image51.png"/><Relationship Id="rId38" Type="http://schemas.openxmlformats.org/officeDocument/2006/relationships/image" Target="../media/image52.png"/><Relationship Id="rId39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20" Type="http://schemas.openxmlformats.org/officeDocument/2006/relationships/image" Target="../media/image72.png"/><Relationship Id="rId21" Type="http://schemas.openxmlformats.org/officeDocument/2006/relationships/image" Target="../media/image73.png"/><Relationship Id="rId22" Type="http://schemas.openxmlformats.org/officeDocument/2006/relationships/image" Target="../media/image74.png"/><Relationship Id="rId23" Type="http://schemas.openxmlformats.org/officeDocument/2006/relationships/image" Target="../media/image75.png"/><Relationship Id="rId24" Type="http://schemas.openxmlformats.org/officeDocument/2006/relationships/image" Target="../media/image76.png"/><Relationship Id="rId25" Type="http://schemas.openxmlformats.org/officeDocument/2006/relationships/image" Target="../media/image77.png"/><Relationship Id="rId26" Type="http://schemas.openxmlformats.org/officeDocument/2006/relationships/image" Target="../media/image78.png"/><Relationship Id="rId27" Type="http://schemas.openxmlformats.org/officeDocument/2006/relationships/image" Target="../media/image79.png"/><Relationship Id="rId28" Type="http://schemas.openxmlformats.org/officeDocument/2006/relationships/image" Target="../media/image80.png"/><Relationship Id="rId29" Type="http://schemas.openxmlformats.org/officeDocument/2006/relationships/image" Target="../media/image81.png"/><Relationship Id="rId30" Type="http://schemas.openxmlformats.org/officeDocument/2006/relationships/image" Target="../media/image82.png"/><Relationship Id="rId31" Type="http://schemas.openxmlformats.org/officeDocument/2006/relationships/image" Target="../media/image83.png"/><Relationship Id="rId32" Type="http://schemas.openxmlformats.org/officeDocument/2006/relationships/image" Target="../media/image84.png"/><Relationship Id="rId33" Type="http://schemas.openxmlformats.org/officeDocument/2006/relationships/image" Target="../media/image85.png"/><Relationship Id="rId34" Type="http://schemas.openxmlformats.org/officeDocument/2006/relationships/image" Target="../media/image86.png"/><Relationship Id="rId35" Type="http://schemas.openxmlformats.org/officeDocument/2006/relationships/image" Target="../media/image87.png"/><Relationship Id="rId36" Type="http://schemas.openxmlformats.org/officeDocument/2006/relationships/image" Target="../media/image88.png"/><Relationship Id="rId37" Type="http://schemas.openxmlformats.org/officeDocument/2006/relationships/image" Target="../media/image89.png"/><Relationship Id="rId38" Type="http://schemas.openxmlformats.org/officeDocument/2006/relationships/image" Target="../media/image90.png"/><Relationship Id="rId39" Type="http://schemas.openxmlformats.org/officeDocument/2006/relationships/image" Target="../media/image91.png"/><Relationship Id="rId40" Type="http://schemas.openxmlformats.org/officeDocument/2006/relationships/image" Target="../media/image92.png"/><Relationship Id="rId4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5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5" Type="http://schemas.openxmlformats.org/officeDocument/2006/relationships/image" Target="../media/image106.png"/><Relationship Id="rId16" Type="http://schemas.openxmlformats.org/officeDocument/2006/relationships/image" Target="../media/image107.png"/><Relationship Id="rId17" Type="http://schemas.openxmlformats.org/officeDocument/2006/relationships/image" Target="../media/image108.png"/><Relationship Id="rId18" Type="http://schemas.openxmlformats.org/officeDocument/2006/relationships/image" Target="../media/image109.png"/><Relationship Id="rId19" Type="http://schemas.openxmlformats.org/officeDocument/2006/relationships/image" Target="../media/image110.png"/><Relationship Id="rId20" Type="http://schemas.openxmlformats.org/officeDocument/2006/relationships/image" Target="../media/image111.png"/><Relationship Id="rId21" Type="http://schemas.openxmlformats.org/officeDocument/2006/relationships/image" Target="../media/image112.png"/><Relationship Id="rId22" Type="http://schemas.openxmlformats.org/officeDocument/2006/relationships/image" Target="../media/image113.png"/><Relationship Id="rId23" Type="http://schemas.openxmlformats.org/officeDocument/2006/relationships/image" Target="../media/image114.png"/><Relationship Id="rId24" Type="http://schemas.openxmlformats.org/officeDocument/2006/relationships/image" Target="../media/image115.png"/><Relationship Id="rId25" Type="http://schemas.openxmlformats.org/officeDocument/2006/relationships/image" Target="../media/image4.png"/><Relationship Id="rId26" Type="http://schemas.openxmlformats.org/officeDocument/2006/relationships/image" Target="../media/image116.png"/><Relationship Id="rId27" Type="http://schemas.openxmlformats.org/officeDocument/2006/relationships/image" Target="../media/image117.png"/><Relationship Id="rId28" Type="http://schemas.openxmlformats.org/officeDocument/2006/relationships/image" Target="../media/image118.png"/><Relationship Id="rId29" Type="http://schemas.openxmlformats.org/officeDocument/2006/relationships/image" Target="../media/image119.png"/><Relationship Id="rId30" Type="http://schemas.openxmlformats.org/officeDocument/2006/relationships/image" Target="../media/image120.png"/><Relationship Id="rId31" Type="http://schemas.openxmlformats.org/officeDocument/2006/relationships/image" Target="../media/image121.png"/><Relationship Id="rId32" Type="http://schemas.openxmlformats.org/officeDocument/2006/relationships/image" Target="../media/image122.png"/><Relationship Id="rId33" Type="http://schemas.openxmlformats.org/officeDocument/2006/relationships/image" Target="../media/image123.png"/><Relationship Id="rId34" Type="http://schemas.openxmlformats.org/officeDocument/2006/relationships/image" Target="../media/image124.png"/><Relationship Id="rId35" Type="http://schemas.openxmlformats.org/officeDocument/2006/relationships/image" Target="../media/image125.png"/><Relationship Id="rId36" Type="http://schemas.openxmlformats.org/officeDocument/2006/relationships/image" Target="../media/image126.png"/><Relationship Id="rId37" Type="http://schemas.openxmlformats.org/officeDocument/2006/relationships/image" Target="../media/image127.png"/><Relationship Id="rId38" Type="http://schemas.openxmlformats.org/officeDocument/2006/relationships/image" Target="../media/image128.png"/><Relationship Id="rId39" Type="http://schemas.openxmlformats.org/officeDocument/2006/relationships/image" Target="../media/image129.png"/><Relationship Id="rId40" Type="http://schemas.openxmlformats.org/officeDocument/2006/relationships/image" Target="../media/image130.png"/><Relationship Id="rId41" Type="http://schemas.openxmlformats.org/officeDocument/2006/relationships/image" Target="../media/image131.png"/><Relationship Id="rId42" Type="http://schemas.openxmlformats.org/officeDocument/2006/relationships/image" Target="../media/image132.png"/><Relationship Id="rId43" Type="http://schemas.openxmlformats.org/officeDocument/2006/relationships/image" Target="../media/image133.png"/><Relationship Id="rId44" Type="http://schemas.openxmlformats.org/officeDocument/2006/relationships/image" Target="../media/image134.png"/><Relationship Id="rId45" Type="http://schemas.openxmlformats.org/officeDocument/2006/relationships/image" Target="../media/image135.png"/><Relationship Id="rId46" Type="http://schemas.openxmlformats.org/officeDocument/2006/relationships/image" Target="../media/image136.png"/><Relationship Id="rId47" Type="http://schemas.openxmlformats.org/officeDocument/2006/relationships/image" Target="../media/image137.png"/><Relationship Id="rId48" Type="http://schemas.openxmlformats.org/officeDocument/2006/relationships/image" Target="../media/image138.png"/><Relationship Id="rId49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9.jpeg"/><Relationship Id="rId2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0.jpeg"/><Relationship Id="rId2" Type="http://schemas.openxmlformats.org/officeDocument/2006/relationships/image" Target="../media/image141.png"/><Relationship Id="rId3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2.jpe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944640" y="4350600"/>
            <a:ext cx="82904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chemeClr val="lt1"/>
                </a:solidFill>
                <a:latin typeface="Roboto"/>
                <a:ea typeface="Roboto"/>
              </a:rPr>
              <a:t>otus.ru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title"/>
          </p:nvPr>
        </p:nvSpPr>
        <p:spPr>
          <a:xfrm>
            <a:off x="944640" y="1769040"/>
            <a:ext cx="7376760" cy="2372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3600" spc="-1" strike="noStrike">
                <a:solidFill>
                  <a:schemeClr val="lt1"/>
                </a:solidFill>
                <a:latin typeface="Roboto"/>
                <a:ea typeface="Roboto"/>
              </a:rPr>
              <a:t>Microservice Architecture</a:t>
            </a: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 </a:t>
            </a:r>
            <a:br>
              <a:rPr sz="5600"/>
            </a:br>
            <a:endParaRPr b="0" lang="ru-RU" sz="5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"/>
          <p:cNvSpPr/>
          <p:nvPr/>
        </p:nvSpPr>
        <p:spPr>
          <a:xfrm>
            <a:off x="360000" y="2880000"/>
            <a:ext cx="3057480" cy="1438920"/>
          </a:xfrm>
          <a:prstGeom prst="rect">
            <a:avLst/>
          </a:prstGeom>
          <a:solidFill>
            <a:srgbClr val="dddddd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600" cy="566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Что получилось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"/>
          <p:cNvSpPr/>
          <p:nvPr/>
        </p:nvSpPr>
        <p:spPr>
          <a:xfrm>
            <a:off x="4140000" y="1151280"/>
            <a:ext cx="4137480" cy="3237480"/>
          </a:xfrm>
          <a:prstGeom prst="rect">
            <a:avLst/>
          </a:prstGeom>
          <a:solidFill>
            <a:srgbClr val="ffffff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7920000" y="1306440"/>
            <a:ext cx="321120" cy="311040"/>
          </a:xfrm>
          <a:prstGeom prst="rect">
            <a:avLst/>
          </a:prstGeom>
          <a:ln w="0">
            <a:noFill/>
          </a:ln>
        </p:spPr>
      </p:pic>
      <p:pic>
        <p:nvPicPr>
          <p:cNvPr id="351" name="" descr=""/>
          <p:cNvPicPr/>
          <p:nvPr/>
        </p:nvPicPr>
        <p:blipFill>
          <a:blip r:embed="rId2"/>
          <a:stretch/>
        </p:blipFill>
        <p:spPr>
          <a:xfrm>
            <a:off x="3960000" y="1668960"/>
            <a:ext cx="783000" cy="488520"/>
          </a:xfrm>
          <a:prstGeom prst="rect">
            <a:avLst/>
          </a:prstGeom>
          <a:ln w="0">
            <a:noFill/>
          </a:ln>
        </p:spPr>
      </p:pic>
      <p:pic>
        <p:nvPicPr>
          <p:cNvPr id="352" name="" descr=""/>
          <p:cNvPicPr/>
          <p:nvPr/>
        </p:nvPicPr>
        <p:blipFill>
          <a:blip r:embed="rId3"/>
          <a:stretch/>
        </p:blipFill>
        <p:spPr>
          <a:xfrm>
            <a:off x="5297400" y="1980000"/>
            <a:ext cx="1000080" cy="717480"/>
          </a:xfrm>
          <a:prstGeom prst="rect">
            <a:avLst/>
          </a:prstGeom>
          <a:ln w="0">
            <a:noFill/>
          </a:ln>
        </p:spPr>
      </p:pic>
      <p:pic>
        <p:nvPicPr>
          <p:cNvPr id="353" name="" descr=""/>
          <p:cNvPicPr/>
          <p:nvPr/>
        </p:nvPicPr>
        <p:blipFill>
          <a:blip r:embed="rId4"/>
          <a:stretch/>
        </p:blipFill>
        <p:spPr>
          <a:xfrm>
            <a:off x="4965120" y="3562560"/>
            <a:ext cx="1152360" cy="574920"/>
          </a:xfrm>
          <a:prstGeom prst="rect">
            <a:avLst/>
          </a:prstGeom>
          <a:ln w="0">
            <a:noFill/>
          </a:ln>
        </p:spPr>
      </p:pic>
      <p:cxnSp>
        <p:nvCxnSpPr>
          <p:cNvPr id="354" name=""/>
          <p:cNvCxnSpPr>
            <a:stCxn id="351" idx="-1"/>
            <a:endCxn id="352" idx="1"/>
          </p:cNvCxnSpPr>
          <p:nvPr/>
        </p:nvCxnSpPr>
        <p:spPr>
          <a:xfrm>
            <a:off x="4743000" y="1913040"/>
            <a:ext cx="554760" cy="425880"/>
          </a:xfrm>
          <a:prstGeom prst="bentConnector3">
            <a:avLst>
              <a:gd name="adj1" fmla="val 50454"/>
            </a:avLst>
          </a:prstGeom>
          <a:ln w="0">
            <a:solidFill>
              <a:srgbClr val="093c92"/>
            </a:solidFill>
          </a:ln>
        </p:spPr>
      </p:cxnSp>
      <p:cxnSp>
        <p:nvCxnSpPr>
          <p:cNvPr id="355" name=""/>
          <p:cNvCxnSpPr>
            <a:stCxn id="352" idx="2"/>
            <a:endCxn id="353" idx="0"/>
          </p:cNvCxnSpPr>
          <p:nvPr/>
        </p:nvCxnSpPr>
        <p:spPr>
          <a:xfrm rot="5400000">
            <a:off x="5236560" y="3001680"/>
            <a:ext cx="865440" cy="256680"/>
          </a:xfrm>
          <a:prstGeom prst="bentConnector3">
            <a:avLst>
              <a:gd name="adj1" fmla="val 50187"/>
            </a:avLst>
          </a:prstGeom>
          <a:ln w="0">
            <a:solidFill>
              <a:srgbClr val="093c92"/>
            </a:solidFill>
          </a:ln>
        </p:spPr>
      </p:cxnSp>
      <p:pic>
        <p:nvPicPr>
          <p:cNvPr id="356" name="" descr=""/>
          <p:cNvPicPr/>
          <p:nvPr/>
        </p:nvPicPr>
        <p:blipFill>
          <a:blip r:embed="rId5"/>
          <a:stretch/>
        </p:blipFill>
        <p:spPr>
          <a:xfrm>
            <a:off x="1505160" y="1685160"/>
            <a:ext cx="652320" cy="652320"/>
          </a:xfrm>
          <a:prstGeom prst="rect">
            <a:avLst/>
          </a:prstGeom>
          <a:ln w="0">
            <a:noFill/>
          </a:ln>
        </p:spPr>
      </p:pic>
      <p:sp>
        <p:nvSpPr>
          <p:cNvPr id="357" name=""/>
          <p:cNvSpPr/>
          <p:nvPr/>
        </p:nvSpPr>
        <p:spPr>
          <a:xfrm>
            <a:off x="2160000" y="1980000"/>
            <a:ext cx="198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8" name=""/>
          <p:cNvSpPr/>
          <p:nvPr/>
        </p:nvSpPr>
        <p:spPr>
          <a:xfrm>
            <a:off x="360000" y="2880000"/>
            <a:ext cx="3116520" cy="11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[Connection: close]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[Host: arch.homework]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/v1/sp1/findByUaLong/?ua=mozilla%2F5.0+%28linux%...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Microsoft YaHei"/>
              </a:rPr>
              <a:t>/v1/sp1/findByUaLong/?ua=dalvik%2F2.1.0+%28linux%...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Microsoft YaHei"/>
              </a:rPr>
              <a:t>/v1/sp1/findByUaLong/?ua=mozilla%2F5.0+%28windo...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Microsoft YaHei"/>
              </a:rPr>
              <a:t>/v1/sp1/findByUaLong/?ua=mozilla%2F5.0+%28linux...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Microsoft YaHei"/>
              </a:rPr>
              <a:t>/v1/sp1/findByUaLong/?ua=mozilla%2F5.0+%28linux...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Microsoft YaHei"/>
              </a:rPr>
              <a:t>/v1/sp1/findByUaLong/?ua=mozilla%2F5.0+%28linux%...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"/>
          <p:cNvSpPr/>
          <p:nvPr/>
        </p:nvSpPr>
        <p:spPr>
          <a:xfrm flipV="1">
            <a:off x="1800000" y="2340000"/>
            <a:ext cx="36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6"/>
          <a:stretch/>
        </p:blipFill>
        <p:spPr>
          <a:xfrm>
            <a:off x="5940000" y="2745720"/>
            <a:ext cx="2113560" cy="814320"/>
          </a:xfrm>
          <a:prstGeom prst="rect">
            <a:avLst/>
          </a:prstGeom>
          <a:ln w="0">
            <a:noFill/>
          </a:ln>
        </p:spPr>
      </p:pic>
      <p:sp>
        <p:nvSpPr>
          <p:cNvPr id="361" name=""/>
          <p:cNvSpPr/>
          <p:nvPr/>
        </p:nvSpPr>
        <p:spPr>
          <a:xfrm>
            <a:off x="714600" y="1245240"/>
            <a:ext cx="25243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Yandex Tank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"/>
          <p:cNvSpPr/>
          <p:nvPr/>
        </p:nvSpPr>
        <p:spPr>
          <a:xfrm>
            <a:off x="4140000" y="1324080"/>
            <a:ext cx="9403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5580000" y="1620000"/>
            <a:ext cx="89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>
            <a:off x="5262120" y="4044960"/>
            <a:ext cx="85680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DB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"/>
          <p:cNvSpPr/>
          <p:nvPr/>
        </p:nvSpPr>
        <p:spPr>
          <a:xfrm>
            <a:off x="360000" y="180000"/>
            <a:ext cx="395748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Результаты тестирования 120 RPS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540000" y="487800"/>
            <a:ext cx="197028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Minikub --cpus=4 --memory=8g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Client — 2 pod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Neo4j — 3 pod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180000" y="1057320"/>
            <a:ext cx="8601120" cy="380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"/>
          <p:cNvSpPr/>
          <p:nvPr/>
        </p:nvSpPr>
        <p:spPr>
          <a:xfrm>
            <a:off x="360000" y="180000"/>
            <a:ext cx="48574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Результаты тестирования 500 RPS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"/>
          <p:cNvSpPr/>
          <p:nvPr/>
        </p:nvSpPr>
        <p:spPr>
          <a:xfrm>
            <a:off x="540000" y="487800"/>
            <a:ext cx="197028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Minikub --cpus=4 --memory=8g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Client — 2 pod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Neo4j — 3 pod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180000" y="978480"/>
            <a:ext cx="7737480" cy="387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600" cy="109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Выводы и планы по развитию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2" name="Google Shape;142;p25"/>
          <p:cNvGraphicFramePr/>
          <p:nvPr/>
        </p:nvGraphicFramePr>
        <p:xfrm>
          <a:off x="952560" y="1544040"/>
          <a:ext cx="7238160" cy="15552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Убрать подготовительные трансформации данных в клиенте, перед поиском (отнимают время)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Поработать над архитектурой БД, есть вершины, которые просто содержат связь на следующую вершину.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Провести нагрузочное тестирование на Dev кластере.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3280" cy="408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Спасибо за внимание!</a:t>
            </a:r>
            <a:br>
              <a:rPr sz="4900"/>
            </a:b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3280" cy="408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600" spc="-1" strike="noStrike">
                <a:solidFill>
                  <a:schemeClr val="lt1"/>
                </a:solidFill>
                <a:latin typeface="Roboto"/>
                <a:ea typeface="Roboto"/>
              </a:rPr>
              <a:t>Инструкции для работы</a:t>
            </a:r>
            <a:endParaRPr b="0" lang="ru-RU" sz="4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600" spc="-1" strike="noStrike">
                <a:solidFill>
                  <a:schemeClr val="lt1"/>
                </a:solidFill>
                <a:latin typeface="Roboto"/>
                <a:ea typeface="Roboto"/>
              </a:rPr>
              <a:t>с презентацией</a:t>
            </a:r>
            <a:endParaRPr b="0" lang="ru-RU" sz="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600" cy="84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6" name="Google Shape;159;p28" descr=""/>
          <p:cNvPicPr/>
          <p:nvPr/>
        </p:nvPicPr>
        <p:blipFill>
          <a:blip r:embed="rId1"/>
          <a:stretch/>
        </p:blipFill>
        <p:spPr>
          <a:xfrm>
            <a:off x="617760" y="385200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377" name="Google Shape;160;p28" descr=""/>
          <p:cNvPicPr/>
          <p:nvPr/>
        </p:nvPicPr>
        <p:blipFill>
          <a:blip r:embed="rId2"/>
          <a:stretch/>
        </p:blipFill>
        <p:spPr>
          <a:xfrm>
            <a:off x="617760" y="311328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378" name="Google Shape;161;p28" descr=""/>
          <p:cNvPicPr/>
          <p:nvPr/>
        </p:nvPicPr>
        <p:blipFill>
          <a:blip r:embed="rId3"/>
          <a:stretch/>
        </p:blipFill>
        <p:spPr>
          <a:xfrm>
            <a:off x="617760" y="159696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379" name="Google Shape;162;p28" descr=""/>
          <p:cNvPicPr/>
          <p:nvPr/>
        </p:nvPicPr>
        <p:blipFill>
          <a:blip r:embed="rId4"/>
          <a:stretch/>
        </p:blipFill>
        <p:spPr>
          <a:xfrm>
            <a:off x="617760" y="2355120"/>
            <a:ext cx="617760" cy="617760"/>
          </a:xfrm>
          <a:prstGeom prst="rect">
            <a:avLst/>
          </a:prstGeom>
          <a:ln w="0">
            <a:noFill/>
          </a:ln>
        </p:spPr>
      </p:pic>
      <p:sp>
        <p:nvSpPr>
          <p:cNvPr id="380" name="Google Shape;163;p28"/>
          <p:cNvSpPr/>
          <p:nvPr/>
        </p:nvSpPr>
        <p:spPr>
          <a:xfrm>
            <a:off x="544320" y="1126800"/>
            <a:ext cx="2585160" cy="4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84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Работа с данными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1" name="Google Shape;164;p28" descr=""/>
          <p:cNvPicPr/>
          <p:nvPr/>
        </p:nvPicPr>
        <p:blipFill>
          <a:blip r:embed="rId5"/>
          <a:stretch/>
        </p:blipFill>
        <p:spPr>
          <a:xfrm>
            <a:off x="1313280" y="385200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382" name="Google Shape;165;p28" descr=""/>
          <p:cNvPicPr/>
          <p:nvPr/>
        </p:nvPicPr>
        <p:blipFill>
          <a:blip r:embed="rId6"/>
          <a:stretch/>
        </p:blipFill>
        <p:spPr>
          <a:xfrm>
            <a:off x="1313280" y="311328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383" name="Google Shape;166;p28" descr=""/>
          <p:cNvPicPr/>
          <p:nvPr/>
        </p:nvPicPr>
        <p:blipFill>
          <a:blip r:embed="rId7"/>
          <a:stretch/>
        </p:blipFill>
        <p:spPr>
          <a:xfrm>
            <a:off x="1313280" y="159732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384" name="Google Shape;167;p28" descr=""/>
          <p:cNvPicPr/>
          <p:nvPr/>
        </p:nvPicPr>
        <p:blipFill>
          <a:blip r:embed="rId8"/>
          <a:stretch/>
        </p:blipFill>
        <p:spPr>
          <a:xfrm>
            <a:off x="1313280" y="235512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385" name="Google Shape;168;p28" descr=""/>
          <p:cNvPicPr/>
          <p:nvPr/>
        </p:nvPicPr>
        <p:blipFill>
          <a:blip r:embed="rId9"/>
          <a:stretch/>
        </p:blipFill>
        <p:spPr>
          <a:xfrm>
            <a:off x="2008440" y="159732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386" name="Google Shape;169;p28" descr=""/>
          <p:cNvPicPr/>
          <p:nvPr/>
        </p:nvPicPr>
        <p:blipFill>
          <a:blip r:embed="rId10"/>
          <a:stretch/>
        </p:blipFill>
        <p:spPr>
          <a:xfrm>
            <a:off x="2008440" y="2355120"/>
            <a:ext cx="617760" cy="617760"/>
          </a:xfrm>
          <a:prstGeom prst="rect">
            <a:avLst/>
          </a:prstGeom>
          <a:ln w="0">
            <a:noFill/>
          </a:ln>
        </p:spPr>
      </p:pic>
      <p:sp>
        <p:nvSpPr>
          <p:cNvPr id="387" name="Google Shape;170;p28"/>
          <p:cNvSpPr/>
          <p:nvPr/>
        </p:nvSpPr>
        <p:spPr>
          <a:xfrm>
            <a:off x="3111840" y="1126800"/>
            <a:ext cx="1576800" cy="4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82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Интернет/Сети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8" name="Google Shape;171;p28" descr=""/>
          <p:cNvPicPr/>
          <p:nvPr/>
        </p:nvPicPr>
        <p:blipFill>
          <a:blip r:embed="rId11"/>
          <a:stretch/>
        </p:blipFill>
        <p:spPr>
          <a:xfrm>
            <a:off x="3197160" y="385200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389" name="Google Shape;172;p28" descr=""/>
          <p:cNvPicPr/>
          <p:nvPr/>
        </p:nvPicPr>
        <p:blipFill>
          <a:blip r:embed="rId12"/>
          <a:stretch/>
        </p:blipFill>
        <p:spPr>
          <a:xfrm>
            <a:off x="3197160" y="311328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390" name="Google Shape;173;p28" descr=""/>
          <p:cNvPicPr/>
          <p:nvPr/>
        </p:nvPicPr>
        <p:blipFill>
          <a:blip r:embed="rId13"/>
          <a:stretch/>
        </p:blipFill>
        <p:spPr>
          <a:xfrm>
            <a:off x="3197160" y="159732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391" name="Google Shape;174;p28" descr=""/>
          <p:cNvPicPr/>
          <p:nvPr/>
        </p:nvPicPr>
        <p:blipFill>
          <a:blip r:embed="rId14"/>
          <a:stretch/>
        </p:blipFill>
        <p:spPr>
          <a:xfrm>
            <a:off x="3197160" y="235512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392" name="Google Shape;175;p28" descr=""/>
          <p:cNvPicPr/>
          <p:nvPr/>
        </p:nvPicPr>
        <p:blipFill>
          <a:blip r:embed="rId15"/>
          <a:stretch/>
        </p:blipFill>
        <p:spPr>
          <a:xfrm>
            <a:off x="3903840" y="311328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393" name="Google Shape;176;p28" descr=""/>
          <p:cNvPicPr/>
          <p:nvPr/>
        </p:nvPicPr>
        <p:blipFill>
          <a:blip r:embed="rId16"/>
          <a:stretch/>
        </p:blipFill>
        <p:spPr>
          <a:xfrm>
            <a:off x="3903840" y="159732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394" name="Google Shape;177;p28" descr=""/>
          <p:cNvPicPr/>
          <p:nvPr/>
        </p:nvPicPr>
        <p:blipFill>
          <a:blip r:embed="rId17"/>
          <a:stretch/>
        </p:blipFill>
        <p:spPr>
          <a:xfrm>
            <a:off x="3903840" y="235512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395" name="Google Shape;178;p28" descr=""/>
          <p:cNvPicPr/>
          <p:nvPr/>
        </p:nvPicPr>
        <p:blipFill>
          <a:blip r:embed="rId18"/>
          <a:stretch/>
        </p:blipFill>
        <p:spPr>
          <a:xfrm>
            <a:off x="4610520" y="311328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396" name="Google Shape;179;p28" descr=""/>
          <p:cNvPicPr/>
          <p:nvPr/>
        </p:nvPicPr>
        <p:blipFill>
          <a:blip r:embed="rId19"/>
          <a:stretch/>
        </p:blipFill>
        <p:spPr>
          <a:xfrm>
            <a:off x="4610520" y="159732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397" name="Google Shape;180;p28" descr=""/>
          <p:cNvPicPr/>
          <p:nvPr/>
        </p:nvPicPr>
        <p:blipFill>
          <a:blip r:embed="rId20"/>
          <a:stretch/>
        </p:blipFill>
        <p:spPr>
          <a:xfrm>
            <a:off x="4610520" y="235512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398" name="Google Shape;181;p28" descr=""/>
          <p:cNvPicPr/>
          <p:nvPr/>
        </p:nvPicPr>
        <p:blipFill>
          <a:blip r:embed="rId21"/>
          <a:stretch/>
        </p:blipFill>
        <p:spPr>
          <a:xfrm>
            <a:off x="5317200" y="311328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399" name="Google Shape;182;p28" descr=""/>
          <p:cNvPicPr/>
          <p:nvPr/>
        </p:nvPicPr>
        <p:blipFill>
          <a:blip r:embed="rId22"/>
          <a:stretch/>
        </p:blipFill>
        <p:spPr>
          <a:xfrm>
            <a:off x="5317200" y="159732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00" name="Google Shape;183;p28" descr=""/>
          <p:cNvPicPr/>
          <p:nvPr/>
        </p:nvPicPr>
        <p:blipFill>
          <a:blip r:embed="rId23"/>
          <a:stretch/>
        </p:blipFill>
        <p:spPr>
          <a:xfrm>
            <a:off x="5317200" y="235512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01" name="Google Shape;184;p28" descr=""/>
          <p:cNvPicPr/>
          <p:nvPr/>
        </p:nvPicPr>
        <p:blipFill>
          <a:blip r:embed="rId24"/>
          <a:stretch/>
        </p:blipFill>
        <p:spPr>
          <a:xfrm>
            <a:off x="2008440" y="311292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02" name="Google Shape;185;p28" descr=""/>
          <p:cNvPicPr/>
          <p:nvPr/>
        </p:nvPicPr>
        <p:blipFill>
          <a:blip r:embed="rId25"/>
          <a:stretch/>
        </p:blipFill>
        <p:spPr>
          <a:xfrm>
            <a:off x="2008440" y="385200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03" name="Google Shape;186;p28" descr=""/>
          <p:cNvPicPr/>
          <p:nvPr/>
        </p:nvPicPr>
        <p:blipFill>
          <a:blip r:embed="rId26"/>
          <a:stretch/>
        </p:blipFill>
        <p:spPr>
          <a:xfrm>
            <a:off x="3903840" y="385200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04" name="Google Shape;187;p28" descr=""/>
          <p:cNvPicPr/>
          <p:nvPr/>
        </p:nvPicPr>
        <p:blipFill>
          <a:blip r:embed="rId27"/>
          <a:stretch/>
        </p:blipFill>
        <p:spPr>
          <a:xfrm>
            <a:off x="5317200" y="385200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05" name="Google Shape;188;p28" descr=""/>
          <p:cNvPicPr/>
          <p:nvPr/>
        </p:nvPicPr>
        <p:blipFill>
          <a:blip r:embed="rId28"/>
          <a:stretch/>
        </p:blipFill>
        <p:spPr>
          <a:xfrm>
            <a:off x="4610520" y="3852000"/>
            <a:ext cx="618120" cy="618120"/>
          </a:xfrm>
          <a:prstGeom prst="rect">
            <a:avLst/>
          </a:prstGeom>
          <a:ln w="0">
            <a:noFill/>
          </a:ln>
        </p:spPr>
      </p:pic>
      <p:sp>
        <p:nvSpPr>
          <p:cNvPr id="406" name="Google Shape;189;p28"/>
          <p:cNvSpPr/>
          <p:nvPr/>
        </p:nvSpPr>
        <p:spPr>
          <a:xfrm>
            <a:off x="6135480" y="330840"/>
            <a:ext cx="2652480" cy="617760"/>
          </a:xfrm>
          <a:prstGeom prst="wedgeRectCallout">
            <a:avLst>
              <a:gd name="adj1" fmla="val -20904"/>
              <a:gd name="adj2" fmla="val 84002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solidFill>
                  <a:srgbClr val="02418b"/>
                </a:solidFill>
                <a:latin typeface="Roboto"/>
                <a:ea typeface="Roboto"/>
              </a:rPr>
              <a:t>Используйте иллюстрации. Они облегчают восприятие материала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7" name="Google Shape;190;p28" descr=""/>
          <p:cNvPicPr/>
          <p:nvPr/>
        </p:nvPicPr>
        <p:blipFill>
          <a:blip r:embed="rId29"/>
          <a:stretch/>
        </p:blipFill>
        <p:spPr>
          <a:xfrm>
            <a:off x="6545160" y="385200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08" name="Google Shape;191;p28" descr=""/>
          <p:cNvPicPr/>
          <p:nvPr/>
        </p:nvPicPr>
        <p:blipFill>
          <a:blip r:embed="rId30"/>
          <a:stretch/>
        </p:blipFill>
        <p:spPr>
          <a:xfrm>
            <a:off x="6538680" y="311328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09" name="Google Shape;192;p28" descr=""/>
          <p:cNvPicPr/>
          <p:nvPr/>
        </p:nvPicPr>
        <p:blipFill>
          <a:blip r:embed="rId31"/>
          <a:stretch/>
        </p:blipFill>
        <p:spPr>
          <a:xfrm>
            <a:off x="6528600" y="159732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10" name="Google Shape;193;p28" descr=""/>
          <p:cNvPicPr/>
          <p:nvPr/>
        </p:nvPicPr>
        <p:blipFill>
          <a:blip r:embed="rId32"/>
          <a:stretch/>
        </p:blipFill>
        <p:spPr>
          <a:xfrm>
            <a:off x="6528600" y="2355120"/>
            <a:ext cx="617760" cy="617760"/>
          </a:xfrm>
          <a:prstGeom prst="rect">
            <a:avLst/>
          </a:prstGeom>
          <a:ln w="0">
            <a:noFill/>
          </a:ln>
        </p:spPr>
      </p:pic>
      <p:sp>
        <p:nvSpPr>
          <p:cNvPr id="411" name="PlaceHolder 2"/>
          <p:cNvSpPr>
            <a:spLocks noGrp="1"/>
          </p:cNvSpPr>
          <p:nvPr>
            <p:ph type="subTitle"/>
          </p:nvPr>
        </p:nvSpPr>
        <p:spPr>
          <a:xfrm>
            <a:off x="6455160" y="1126800"/>
            <a:ext cx="1576800" cy="408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4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Люди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2" name="Google Shape;195;p28" descr=""/>
          <p:cNvPicPr/>
          <p:nvPr/>
        </p:nvPicPr>
        <p:blipFill>
          <a:blip r:embed="rId33"/>
          <a:stretch/>
        </p:blipFill>
        <p:spPr>
          <a:xfrm>
            <a:off x="7260480" y="385200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13" name="Google Shape;196;p28" descr=""/>
          <p:cNvPicPr/>
          <p:nvPr/>
        </p:nvPicPr>
        <p:blipFill>
          <a:blip r:embed="rId34"/>
          <a:stretch/>
        </p:blipFill>
        <p:spPr>
          <a:xfrm>
            <a:off x="7254000" y="311328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14" name="Google Shape;197;p28" descr=""/>
          <p:cNvPicPr/>
          <p:nvPr/>
        </p:nvPicPr>
        <p:blipFill>
          <a:blip r:embed="rId35"/>
          <a:stretch/>
        </p:blipFill>
        <p:spPr>
          <a:xfrm>
            <a:off x="7243560" y="159732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15" name="Google Shape;198;p28" descr=""/>
          <p:cNvPicPr/>
          <p:nvPr/>
        </p:nvPicPr>
        <p:blipFill>
          <a:blip r:embed="rId36"/>
          <a:stretch/>
        </p:blipFill>
        <p:spPr>
          <a:xfrm>
            <a:off x="7243560" y="235512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16" name="Google Shape;199;p28" descr=""/>
          <p:cNvPicPr/>
          <p:nvPr/>
        </p:nvPicPr>
        <p:blipFill>
          <a:blip r:embed="rId37"/>
          <a:stretch/>
        </p:blipFill>
        <p:spPr>
          <a:xfrm>
            <a:off x="7958880" y="159732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17" name="Google Shape;200;p28" descr=""/>
          <p:cNvPicPr/>
          <p:nvPr/>
        </p:nvPicPr>
        <p:blipFill>
          <a:blip r:embed="rId38"/>
          <a:stretch/>
        </p:blipFill>
        <p:spPr>
          <a:xfrm>
            <a:off x="7958880" y="2355120"/>
            <a:ext cx="617760" cy="61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600" cy="84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9" name="Google Shape;206;p29" descr=""/>
          <p:cNvPicPr/>
          <p:nvPr/>
        </p:nvPicPr>
        <p:blipFill>
          <a:blip r:embed="rId1"/>
          <a:stretch/>
        </p:blipFill>
        <p:spPr>
          <a:xfrm>
            <a:off x="619920" y="387684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20" name="Google Shape;207;p29" descr=""/>
          <p:cNvPicPr/>
          <p:nvPr/>
        </p:nvPicPr>
        <p:blipFill>
          <a:blip r:embed="rId2"/>
          <a:stretch/>
        </p:blipFill>
        <p:spPr>
          <a:xfrm>
            <a:off x="607320" y="313776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21" name="Google Shape;208;p29" descr=""/>
          <p:cNvPicPr/>
          <p:nvPr/>
        </p:nvPicPr>
        <p:blipFill>
          <a:blip r:embed="rId3"/>
          <a:stretch/>
        </p:blipFill>
        <p:spPr>
          <a:xfrm>
            <a:off x="607320" y="162180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22" name="Google Shape;209;p29" descr=""/>
          <p:cNvPicPr/>
          <p:nvPr/>
        </p:nvPicPr>
        <p:blipFill>
          <a:blip r:embed="rId4"/>
          <a:stretch/>
        </p:blipFill>
        <p:spPr>
          <a:xfrm>
            <a:off x="607320" y="2369160"/>
            <a:ext cx="617760" cy="617760"/>
          </a:xfrm>
          <a:prstGeom prst="rect">
            <a:avLst/>
          </a:prstGeom>
          <a:ln w="0">
            <a:noFill/>
          </a:ln>
        </p:spPr>
      </p:pic>
      <p:sp>
        <p:nvSpPr>
          <p:cNvPr id="423" name="PlaceHolder 2"/>
          <p:cNvSpPr>
            <a:spLocks noGrp="1"/>
          </p:cNvSpPr>
          <p:nvPr>
            <p:ph type="subTitle"/>
          </p:nvPr>
        </p:nvSpPr>
        <p:spPr>
          <a:xfrm>
            <a:off x="543960" y="1132560"/>
            <a:ext cx="2585160" cy="408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2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Обучение, исследование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4" name="Google Shape;211;p29" descr=""/>
          <p:cNvPicPr/>
          <p:nvPr/>
        </p:nvPicPr>
        <p:blipFill>
          <a:blip r:embed="rId5"/>
          <a:stretch/>
        </p:blipFill>
        <p:spPr>
          <a:xfrm>
            <a:off x="1332000" y="387684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25" name="Google Shape;212;p29" descr=""/>
          <p:cNvPicPr/>
          <p:nvPr/>
        </p:nvPicPr>
        <p:blipFill>
          <a:blip r:embed="rId6"/>
          <a:stretch/>
        </p:blipFill>
        <p:spPr>
          <a:xfrm>
            <a:off x="1319040" y="313776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26" name="Google Shape;213;p29" descr=""/>
          <p:cNvPicPr/>
          <p:nvPr/>
        </p:nvPicPr>
        <p:blipFill>
          <a:blip r:embed="rId7"/>
          <a:stretch/>
        </p:blipFill>
        <p:spPr>
          <a:xfrm>
            <a:off x="1319400" y="162180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27" name="Google Shape;214;p29" descr=""/>
          <p:cNvPicPr/>
          <p:nvPr/>
        </p:nvPicPr>
        <p:blipFill>
          <a:blip r:embed="rId8"/>
          <a:stretch/>
        </p:blipFill>
        <p:spPr>
          <a:xfrm>
            <a:off x="1319400" y="236916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28" name="Google Shape;215;p29" descr=""/>
          <p:cNvPicPr/>
          <p:nvPr/>
        </p:nvPicPr>
        <p:blipFill>
          <a:blip r:embed="rId9"/>
          <a:stretch/>
        </p:blipFill>
        <p:spPr>
          <a:xfrm>
            <a:off x="2043720" y="162180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29" name="Google Shape;216;p29" descr=""/>
          <p:cNvPicPr/>
          <p:nvPr/>
        </p:nvPicPr>
        <p:blipFill>
          <a:blip r:embed="rId10"/>
          <a:stretch/>
        </p:blipFill>
        <p:spPr>
          <a:xfrm>
            <a:off x="2043720" y="236916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30" name="Google Shape;217;p29" descr=""/>
          <p:cNvPicPr/>
          <p:nvPr/>
        </p:nvPicPr>
        <p:blipFill>
          <a:blip r:embed="rId11"/>
          <a:stretch/>
        </p:blipFill>
        <p:spPr>
          <a:xfrm>
            <a:off x="2043720" y="313740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31" name="Google Shape;218;p29" descr=""/>
          <p:cNvPicPr/>
          <p:nvPr/>
        </p:nvPicPr>
        <p:blipFill>
          <a:blip r:embed="rId12"/>
          <a:stretch/>
        </p:blipFill>
        <p:spPr>
          <a:xfrm>
            <a:off x="2056320" y="3876840"/>
            <a:ext cx="618120" cy="618120"/>
          </a:xfrm>
          <a:prstGeom prst="rect">
            <a:avLst/>
          </a:prstGeom>
          <a:ln w="0">
            <a:noFill/>
          </a:ln>
        </p:spPr>
      </p:pic>
      <p:sp>
        <p:nvSpPr>
          <p:cNvPr id="432" name="PlaceHolder 3"/>
          <p:cNvSpPr>
            <a:spLocks noGrp="1"/>
          </p:cNvSpPr>
          <p:nvPr>
            <p:ph type="subTitle"/>
          </p:nvPr>
        </p:nvSpPr>
        <p:spPr>
          <a:xfrm>
            <a:off x="3243240" y="1132560"/>
            <a:ext cx="2585160" cy="408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4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Компьютерные игры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3" name="Google Shape;220;p29" descr=""/>
          <p:cNvPicPr/>
          <p:nvPr/>
        </p:nvPicPr>
        <p:blipFill>
          <a:blip r:embed="rId13"/>
          <a:stretch/>
        </p:blipFill>
        <p:spPr>
          <a:xfrm>
            <a:off x="3310920" y="313776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34" name="Google Shape;221;p29" descr=""/>
          <p:cNvPicPr/>
          <p:nvPr/>
        </p:nvPicPr>
        <p:blipFill>
          <a:blip r:embed="rId14"/>
          <a:stretch/>
        </p:blipFill>
        <p:spPr>
          <a:xfrm>
            <a:off x="3310920" y="162180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35" name="Google Shape;222;p29" descr=""/>
          <p:cNvPicPr/>
          <p:nvPr/>
        </p:nvPicPr>
        <p:blipFill>
          <a:blip r:embed="rId15"/>
          <a:stretch/>
        </p:blipFill>
        <p:spPr>
          <a:xfrm>
            <a:off x="3310920" y="236916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36" name="Google Shape;223;p29" descr=""/>
          <p:cNvPicPr/>
          <p:nvPr/>
        </p:nvPicPr>
        <p:blipFill>
          <a:blip r:embed="rId16"/>
          <a:stretch/>
        </p:blipFill>
        <p:spPr>
          <a:xfrm>
            <a:off x="4047120" y="313776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37" name="Google Shape;224;p29" descr=""/>
          <p:cNvPicPr/>
          <p:nvPr/>
        </p:nvPicPr>
        <p:blipFill>
          <a:blip r:embed="rId17"/>
          <a:stretch/>
        </p:blipFill>
        <p:spPr>
          <a:xfrm>
            <a:off x="4047120" y="162180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38" name="Google Shape;225;p29" descr=""/>
          <p:cNvPicPr/>
          <p:nvPr/>
        </p:nvPicPr>
        <p:blipFill>
          <a:blip r:embed="rId18"/>
          <a:stretch/>
        </p:blipFill>
        <p:spPr>
          <a:xfrm>
            <a:off x="4047120" y="236916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39" name="Google Shape;226;p29" descr=""/>
          <p:cNvPicPr/>
          <p:nvPr/>
        </p:nvPicPr>
        <p:blipFill>
          <a:blip r:embed="rId19"/>
          <a:stretch/>
        </p:blipFill>
        <p:spPr>
          <a:xfrm>
            <a:off x="3310920" y="387684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40" name="Google Shape;227;p29" descr=""/>
          <p:cNvPicPr/>
          <p:nvPr/>
        </p:nvPicPr>
        <p:blipFill>
          <a:blip r:embed="rId20"/>
          <a:stretch/>
        </p:blipFill>
        <p:spPr>
          <a:xfrm>
            <a:off x="4783320" y="162180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41" name="Google Shape;228;p29" descr=""/>
          <p:cNvPicPr/>
          <p:nvPr/>
        </p:nvPicPr>
        <p:blipFill>
          <a:blip r:embed="rId21"/>
          <a:stretch/>
        </p:blipFill>
        <p:spPr>
          <a:xfrm>
            <a:off x="4047120" y="387684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42" name="Google Shape;229;p29" descr=""/>
          <p:cNvPicPr/>
          <p:nvPr/>
        </p:nvPicPr>
        <p:blipFill>
          <a:blip r:embed="rId22"/>
          <a:stretch/>
        </p:blipFill>
        <p:spPr>
          <a:xfrm>
            <a:off x="4782960" y="236916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43" name="Google Shape;230;p29" descr=""/>
          <p:cNvPicPr/>
          <p:nvPr/>
        </p:nvPicPr>
        <p:blipFill>
          <a:blip r:embed="rId23"/>
          <a:stretch/>
        </p:blipFill>
        <p:spPr>
          <a:xfrm>
            <a:off x="4782960" y="313740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44" name="Google Shape;231;p29" descr=""/>
          <p:cNvPicPr/>
          <p:nvPr/>
        </p:nvPicPr>
        <p:blipFill>
          <a:blip r:embed="rId24"/>
          <a:stretch/>
        </p:blipFill>
        <p:spPr>
          <a:xfrm>
            <a:off x="4782960" y="3876840"/>
            <a:ext cx="618120" cy="618120"/>
          </a:xfrm>
          <a:prstGeom prst="rect">
            <a:avLst/>
          </a:prstGeom>
          <a:ln w="0">
            <a:noFill/>
          </a:ln>
        </p:spPr>
      </p:pic>
      <p:sp>
        <p:nvSpPr>
          <p:cNvPr id="445" name="PlaceHolder 4"/>
          <p:cNvSpPr>
            <a:spLocks noGrp="1"/>
          </p:cNvSpPr>
          <p:nvPr>
            <p:ph type="subTitle"/>
          </p:nvPr>
        </p:nvSpPr>
        <p:spPr>
          <a:xfrm>
            <a:off x="5851080" y="1132560"/>
            <a:ext cx="1576800" cy="408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4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Технологии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6" name="Google Shape;233;p29" descr=""/>
          <p:cNvPicPr/>
          <p:nvPr/>
        </p:nvPicPr>
        <p:blipFill>
          <a:blip r:embed="rId25"/>
          <a:stretch/>
        </p:blipFill>
        <p:spPr>
          <a:xfrm>
            <a:off x="5929560" y="387684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47" name="Google Shape;234;p29" descr=""/>
          <p:cNvPicPr/>
          <p:nvPr/>
        </p:nvPicPr>
        <p:blipFill>
          <a:blip r:embed="rId26"/>
          <a:stretch/>
        </p:blipFill>
        <p:spPr>
          <a:xfrm>
            <a:off x="5929560" y="313776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48" name="Google Shape;235;p29" descr=""/>
          <p:cNvPicPr/>
          <p:nvPr/>
        </p:nvPicPr>
        <p:blipFill>
          <a:blip r:embed="rId27"/>
          <a:stretch/>
        </p:blipFill>
        <p:spPr>
          <a:xfrm>
            <a:off x="5929560" y="162180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49" name="Google Shape;236;p29" descr=""/>
          <p:cNvPicPr/>
          <p:nvPr/>
        </p:nvPicPr>
        <p:blipFill>
          <a:blip r:embed="rId28"/>
          <a:stretch/>
        </p:blipFill>
        <p:spPr>
          <a:xfrm>
            <a:off x="5929560" y="236916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50" name="Google Shape;237;p29" descr=""/>
          <p:cNvPicPr/>
          <p:nvPr/>
        </p:nvPicPr>
        <p:blipFill>
          <a:blip r:embed="rId29"/>
          <a:stretch/>
        </p:blipFill>
        <p:spPr>
          <a:xfrm>
            <a:off x="6654240" y="387684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51" name="Google Shape;238;p29" descr=""/>
          <p:cNvPicPr/>
          <p:nvPr/>
        </p:nvPicPr>
        <p:blipFill>
          <a:blip r:embed="rId30"/>
          <a:stretch/>
        </p:blipFill>
        <p:spPr>
          <a:xfrm>
            <a:off x="6654240" y="313776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52" name="Google Shape;239;p29" descr=""/>
          <p:cNvPicPr/>
          <p:nvPr/>
        </p:nvPicPr>
        <p:blipFill>
          <a:blip r:embed="rId31"/>
          <a:stretch/>
        </p:blipFill>
        <p:spPr>
          <a:xfrm>
            <a:off x="6654240" y="162180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53" name="Google Shape;240;p29" descr=""/>
          <p:cNvPicPr/>
          <p:nvPr/>
        </p:nvPicPr>
        <p:blipFill>
          <a:blip r:embed="rId32"/>
          <a:stretch/>
        </p:blipFill>
        <p:spPr>
          <a:xfrm>
            <a:off x="6654240" y="236916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54" name="Google Shape;241;p29" descr=""/>
          <p:cNvPicPr/>
          <p:nvPr/>
        </p:nvPicPr>
        <p:blipFill>
          <a:blip r:embed="rId33"/>
          <a:stretch/>
        </p:blipFill>
        <p:spPr>
          <a:xfrm>
            <a:off x="7378920" y="387684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55" name="Google Shape;242;p29" descr=""/>
          <p:cNvPicPr/>
          <p:nvPr/>
        </p:nvPicPr>
        <p:blipFill>
          <a:blip r:embed="rId34"/>
          <a:stretch/>
        </p:blipFill>
        <p:spPr>
          <a:xfrm>
            <a:off x="7378920" y="313776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56" name="Google Shape;243;p29" descr=""/>
          <p:cNvPicPr/>
          <p:nvPr/>
        </p:nvPicPr>
        <p:blipFill>
          <a:blip r:embed="rId35"/>
          <a:stretch/>
        </p:blipFill>
        <p:spPr>
          <a:xfrm>
            <a:off x="7378920" y="162180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57" name="Google Shape;244;p29" descr=""/>
          <p:cNvPicPr/>
          <p:nvPr/>
        </p:nvPicPr>
        <p:blipFill>
          <a:blip r:embed="rId36"/>
          <a:stretch/>
        </p:blipFill>
        <p:spPr>
          <a:xfrm>
            <a:off x="7378920" y="236916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58" name="Google Shape;245;p29" descr=""/>
          <p:cNvPicPr/>
          <p:nvPr/>
        </p:nvPicPr>
        <p:blipFill>
          <a:blip r:embed="rId37"/>
          <a:stretch/>
        </p:blipFill>
        <p:spPr>
          <a:xfrm>
            <a:off x="8087040" y="313776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59" name="Google Shape;246;p29" descr=""/>
          <p:cNvPicPr/>
          <p:nvPr/>
        </p:nvPicPr>
        <p:blipFill>
          <a:blip r:embed="rId38"/>
          <a:stretch/>
        </p:blipFill>
        <p:spPr>
          <a:xfrm>
            <a:off x="8087040" y="162180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60" name="Google Shape;247;p29" descr=""/>
          <p:cNvPicPr/>
          <p:nvPr/>
        </p:nvPicPr>
        <p:blipFill>
          <a:blip r:embed="rId39"/>
          <a:stretch/>
        </p:blipFill>
        <p:spPr>
          <a:xfrm>
            <a:off x="8087040" y="236916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61" name="Google Shape;248;p29" descr=""/>
          <p:cNvPicPr/>
          <p:nvPr/>
        </p:nvPicPr>
        <p:blipFill>
          <a:blip r:embed="rId40"/>
          <a:stretch/>
        </p:blipFill>
        <p:spPr>
          <a:xfrm>
            <a:off x="8087040" y="3876840"/>
            <a:ext cx="617760" cy="61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600" cy="84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subTitle"/>
          </p:nvPr>
        </p:nvSpPr>
        <p:spPr>
          <a:xfrm>
            <a:off x="6906600" y="1131120"/>
            <a:ext cx="2721240" cy="408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4000"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4" name="Google Shape;255;p30" descr=""/>
          <p:cNvPicPr/>
          <p:nvPr/>
        </p:nvPicPr>
        <p:blipFill>
          <a:blip r:embed="rId1"/>
          <a:stretch/>
        </p:blipFill>
        <p:spPr>
          <a:xfrm>
            <a:off x="6988320" y="311292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65" name="Google Shape;256;p30" descr=""/>
          <p:cNvPicPr/>
          <p:nvPr/>
        </p:nvPicPr>
        <p:blipFill>
          <a:blip r:embed="rId2"/>
          <a:stretch/>
        </p:blipFill>
        <p:spPr>
          <a:xfrm>
            <a:off x="6988320" y="159696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66" name="Google Shape;257;p30" descr=""/>
          <p:cNvPicPr/>
          <p:nvPr/>
        </p:nvPicPr>
        <p:blipFill>
          <a:blip r:embed="rId3"/>
          <a:stretch/>
        </p:blipFill>
        <p:spPr>
          <a:xfrm>
            <a:off x="6988320" y="235512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67" name="Google Shape;258;p30" descr=""/>
          <p:cNvPicPr/>
          <p:nvPr/>
        </p:nvPicPr>
        <p:blipFill>
          <a:blip r:embed="rId4"/>
          <a:stretch/>
        </p:blipFill>
        <p:spPr>
          <a:xfrm>
            <a:off x="6988320" y="383292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68" name="Google Shape;259;p30" descr=""/>
          <p:cNvPicPr/>
          <p:nvPr/>
        </p:nvPicPr>
        <p:blipFill>
          <a:blip r:embed="rId5"/>
          <a:stretch/>
        </p:blipFill>
        <p:spPr>
          <a:xfrm>
            <a:off x="7728480" y="235836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69" name="Google Shape;260;p30" descr=""/>
          <p:cNvPicPr/>
          <p:nvPr/>
        </p:nvPicPr>
        <p:blipFill>
          <a:blip r:embed="rId6"/>
          <a:stretch/>
        </p:blipFill>
        <p:spPr>
          <a:xfrm>
            <a:off x="7728480" y="159696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70" name="Google Shape;261;p30" descr=""/>
          <p:cNvPicPr/>
          <p:nvPr/>
        </p:nvPicPr>
        <p:blipFill>
          <a:blip r:embed="rId7"/>
          <a:stretch/>
        </p:blipFill>
        <p:spPr>
          <a:xfrm>
            <a:off x="7728120" y="311616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71" name="Google Shape;262;p30" descr=""/>
          <p:cNvPicPr/>
          <p:nvPr/>
        </p:nvPicPr>
        <p:blipFill>
          <a:blip r:embed="rId8"/>
          <a:stretch/>
        </p:blipFill>
        <p:spPr>
          <a:xfrm>
            <a:off x="7728120" y="3836160"/>
            <a:ext cx="618120" cy="618120"/>
          </a:xfrm>
          <a:prstGeom prst="rect">
            <a:avLst/>
          </a:prstGeom>
          <a:ln w="0">
            <a:noFill/>
          </a:ln>
        </p:spPr>
      </p:pic>
      <p:sp>
        <p:nvSpPr>
          <p:cNvPr id="472" name="PlaceHolder 3"/>
          <p:cNvSpPr>
            <a:spLocks noGrp="1"/>
          </p:cNvSpPr>
          <p:nvPr>
            <p:ph type="subTitle"/>
          </p:nvPr>
        </p:nvSpPr>
        <p:spPr>
          <a:xfrm>
            <a:off x="6906600" y="1131120"/>
            <a:ext cx="1576800" cy="408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2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3" name="Google Shape;264;p30" descr=""/>
          <p:cNvPicPr/>
          <p:nvPr/>
        </p:nvPicPr>
        <p:blipFill>
          <a:blip r:embed="rId9"/>
          <a:stretch/>
        </p:blipFill>
        <p:spPr>
          <a:xfrm>
            <a:off x="621000" y="312480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74" name="Google Shape;265;p30" descr=""/>
          <p:cNvPicPr/>
          <p:nvPr/>
        </p:nvPicPr>
        <p:blipFill>
          <a:blip r:embed="rId10"/>
          <a:stretch/>
        </p:blipFill>
        <p:spPr>
          <a:xfrm>
            <a:off x="1348920" y="312480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75" name="Google Shape;266;p30" descr=""/>
          <p:cNvPicPr/>
          <p:nvPr/>
        </p:nvPicPr>
        <p:blipFill>
          <a:blip r:embed="rId11"/>
          <a:stretch/>
        </p:blipFill>
        <p:spPr>
          <a:xfrm>
            <a:off x="2080080" y="312480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76" name="Google Shape;267;p30" descr=""/>
          <p:cNvPicPr/>
          <p:nvPr/>
        </p:nvPicPr>
        <p:blipFill>
          <a:blip r:embed="rId12"/>
          <a:stretch/>
        </p:blipFill>
        <p:spPr>
          <a:xfrm>
            <a:off x="1348920" y="388404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77" name="Google Shape;268;p30" descr=""/>
          <p:cNvPicPr/>
          <p:nvPr/>
        </p:nvPicPr>
        <p:blipFill>
          <a:blip r:embed="rId13"/>
          <a:stretch/>
        </p:blipFill>
        <p:spPr>
          <a:xfrm>
            <a:off x="618120" y="388404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78" name="Google Shape;269;p30" descr=""/>
          <p:cNvPicPr/>
          <p:nvPr/>
        </p:nvPicPr>
        <p:blipFill>
          <a:blip r:embed="rId14"/>
          <a:stretch/>
        </p:blipFill>
        <p:spPr>
          <a:xfrm>
            <a:off x="2079720" y="388368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79" name="Google Shape;270;p30" descr=""/>
          <p:cNvPicPr/>
          <p:nvPr/>
        </p:nvPicPr>
        <p:blipFill>
          <a:blip r:embed="rId15"/>
          <a:stretch/>
        </p:blipFill>
        <p:spPr>
          <a:xfrm>
            <a:off x="1348920" y="160560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80" name="Google Shape;271;p30" descr=""/>
          <p:cNvPicPr/>
          <p:nvPr/>
        </p:nvPicPr>
        <p:blipFill>
          <a:blip r:embed="rId16"/>
          <a:stretch/>
        </p:blipFill>
        <p:spPr>
          <a:xfrm>
            <a:off x="617760" y="160560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81" name="Google Shape;272;p30" descr=""/>
          <p:cNvPicPr/>
          <p:nvPr/>
        </p:nvPicPr>
        <p:blipFill>
          <a:blip r:embed="rId17"/>
          <a:stretch/>
        </p:blipFill>
        <p:spPr>
          <a:xfrm>
            <a:off x="2816640" y="159732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82" name="Google Shape;273;p30" descr=""/>
          <p:cNvPicPr/>
          <p:nvPr/>
        </p:nvPicPr>
        <p:blipFill>
          <a:blip r:embed="rId18"/>
          <a:stretch/>
        </p:blipFill>
        <p:spPr>
          <a:xfrm>
            <a:off x="2079720" y="160560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83" name="Google Shape;274;p30" descr=""/>
          <p:cNvPicPr/>
          <p:nvPr/>
        </p:nvPicPr>
        <p:blipFill>
          <a:blip r:embed="rId19"/>
          <a:stretch/>
        </p:blipFill>
        <p:spPr>
          <a:xfrm>
            <a:off x="3553920" y="387540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84" name="Google Shape;275;p30" descr=""/>
          <p:cNvPicPr/>
          <p:nvPr/>
        </p:nvPicPr>
        <p:blipFill>
          <a:blip r:embed="rId20"/>
          <a:stretch/>
        </p:blipFill>
        <p:spPr>
          <a:xfrm>
            <a:off x="3553920" y="311616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85" name="Google Shape;276;p30" descr=""/>
          <p:cNvPicPr/>
          <p:nvPr/>
        </p:nvPicPr>
        <p:blipFill>
          <a:blip r:embed="rId21"/>
          <a:stretch/>
        </p:blipFill>
        <p:spPr>
          <a:xfrm>
            <a:off x="2816640" y="235692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86" name="Google Shape;277;p30" descr=""/>
          <p:cNvPicPr/>
          <p:nvPr/>
        </p:nvPicPr>
        <p:blipFill>
          <a:blip r:embed="rId22"/>
          <a:stretch/>
        </p:blipFill>
        <p:spPr>
          <a:xfrm>
            <a:off x="3553920" y="159732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87" name="Google Shape;278;p30" descr=""/>
          <p:cNvPicPr/>
          <p:nvPr/>
        </p:nvPicPr>
        <p:blipFill>
          <a:blip r:embed="rId23"/>
          <a:stretch/>
        </p:blipFill>
        <p:spPr>
          <a:xfrm>
            <a:off x="623880" y="236520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88" name="Google Shape;279;p30" descr=""/>
          <p:cNvPicPr/>
          <p:nvPr/>
        </p:nvPicPr>
        <p:blipFill>
          <a:blip r:embed="rId24"/>
          <a:stretch/>
        </p:blipFill>
        <p:spPr>
          <a:xfrm>
            <a:off x="2079720" y="236520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89" name="Google Shape;280;p30" descr=""/>
          <p:cNvPicPr/>
          <p:nvPr/>
        </p:nvPicPr>
        <p:blipFill>
          <a:blip r:embed="rId25"/>
          <a:stretch/>
        </p:blipFill>
        <p:spPr>
          <a:xfrm>
            <a:off x="1348920" y="236520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90" name="Google Shape;281;p30" descr=""/>
          <p:cNvPicPr/>
          <p:nvPr/>
        </p:nvPicPr>
        <p:blipFill>
          <a:blip r:embed="rId26"/>
          <a:stretch/>
        </p:blipFill>
        <p:spPr>
          <a:xfrm>
            <a:off x="3553920" y="235692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491" name="Google Shape;282;p30" descr=""/>
          <p:cNvPicPr/>
          <p:nvPr/>
        </p:nvPicPr>
        <p:blipFill>
          <a:blip r:embed="rId27"/>
          <a:stretch/>
        </p:blipFill>
        <p:spPr>
          <a:xfrm>
            <a:off x="2817000" y="3116520"/>
            <a:ext cx="617760" cy="617760"/>
          </a:xfrm>
          <a:prstGeom prst="rect">
            <a:avLst/>
          </a:prstGeom>
          <a:ln w="0">
            <a:noFill/>
          </a:ln>
        </p:spPr>
      </p:pic>
      <p:pic>
        <p:nvPicPr>
          <p:cNvPr id="492" name="Google Shape;283;p30" descr=""/>
          <p:cNvPicPr/>
          <p:nvPr/>
        </p:nvPicPr>
        <p:blipFill>
          <a:blip r:embed="rId28"/>
          <a:stretch/>
        </p:blipFill>
        <p:spPr>
          <a:xfrm>
            <a:off x="2817000" y="3875760"/>
            <a:ext cx="617760" cy="617760"/>
          </a:xfrm>
          <a:prstGeom prst="rect">
            <a:avLst/>
          </a:prstGeom>
          <a:ln w="0">
            <a:noFill/>
          </a:ln>
        </p:spPr>
      </p:pic>
      <p:sp>
        <p:nvSpPr>
          <p:cNvPr id="493" name="PlaceHolder 4"/>
          <p:cNvSpPr>
            <a:spLocks noGrp="1"/>
          </p:cNvSpPr>
          <p:nvPr>
            <p:ph type="subTitle"/>
          </p:nvPr>
        </p:nvSpPr>
        <p:spPr>
          <a:xfrm>
            <a:off x="527040" y="1137600"/>
            <a:ext cx="1576800" cy="408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4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Разное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5"/>
          <p:cNvSpPr>
            <a:spLocks noGrp="1"/>
          </p:cNvSpPr>
          <p:nvPr>
            <p:ph type="subTitle"/>
          </p:nvPr>
        </p:nvSpPr>
        <p:spPr>
          <a:xfrm>
            <a:off x="4444200" y="1137600"/>
            <a:ext cx="1971360" cy="408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4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Флажки/Метки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5" name="Google Shape;286;p30" descr=""/>
          <p:cNvPicPr/>
          <p:nvPr/>
        </p:nvPicPr>
        <p:blipFill>
          <a:blip r:embed="rId29"/>
          <a:stretch/>
        </p:blipFill>
        <p:spPr>
          <a:xfrm>
            <a:off x="4523400" y="2135880"/>
            <a:ext cx="437400" cy="437400"/>
          </a:xfrm>
          <a:prstGeom prst="rect">
            <a:avLst/>
          </a:prstGeom>
          <a:ln w="0">
            <a:noFill/>
          </a:ln>
        </p:spPr>
      </p:pic>
      <p:pic>
        <p:nvPicPr>
          <p:cNvPr id="496" name="Google Shape;287;p30" descr=""/>
          <p:cNvPicPr/>
          <p:nvPr/>
        </p:nvPicPr>
        <p:blipFill>
          <a:blip r:embed="rId30"/>
          <a:stretch/>
        </p:blipFill>
        <p:spPr>
          <a:xfrm>
            <a:off x="6162120" y="4088160"/>
            <a:ext cx="440280" cy="440280"/>
          </a:xfrm>
          <a:prstGeom prst="rect">
            <a:avLst/>
          </a:prstGeom>
          <a:ln w="0">
            <a:noFill/>
          </a:ln>
        </p:spPr>
      </p:pic>
      <p:pic>
        <p:nvPicPr>
          <p:cNvPr id="497" name="Google Shape;288;p30" descr=""/>
          <p:cNvPicPr/>
          <p:nvPr/>
        </p:nvPicPr>
        <p:blipFill>
          <a:blip r:embed="rId31"/>
          <a:stretch/>
        </p:blipFill>
        <p:spPr>
          <a:xfrm>
            <a:off x="4557960" y="2776320"/>
            <a:ext cx="440280" cy="440280"/>
          </a:xfrm>
          <a:prstGeom prst="rect">
            <a:avLst/>
          </a:prstGeom>
          <a:ln w="0">
            <a:noFill/>
          </a:ln>
        </p:spPr>
      </p:pic>
      <p:pic>
        <p:nvPicPr>
          <p:cNvPr id="498" name="Google Shape;289;p30" descr=""/>
          <p:cNvPicPr/>
          <p:nvPr/>
        </p:nvPicPr>
        <p:blipFill>
          <a:blip r:embed="rId32"/>
          <a:stretch/>
        </p:blipFill>
        <p:spPr>
          <a:xfrm>
            <a:off x="4557960" y="3485160"/>
            <a:ext cx="440280" cy="440280"/>
          </a:xfrm>
          <a:prstGeom prst="rect">
            <a:avLst/>
          </a:prstGeom>
          <a:ln w="0">
            <a:noFill/>
          </a:ln>
        </p:spPr>
      </p:pic>
      <p:pic>
        <p:nvPicPr>
          <p:cNvPr id="499" name="Google Shape;290;p30" descr=""/>
          <p:cNvPicPr/>
          <p:nvPr/>
        </p:nvPicPr>
        <p:blipFill>
          <a:blip r:embed="rId33"/>
          <a:stretch/>
        </p:blipFill>
        <p:spPr>
          <a:xfrm>
            <a:off x="5060160" y="2135880"/>
            <a:ext cx="437400" cy="437400"/>
          </a:xfrm>
          <a:prstGeom prst="rect">
            <a:avLst/>
          </a:prstGeom>
          <a:ln w="0">
            <a:noFill/>
          </a:ln>
        </p:spPr>
      </p:pic>
      <p:pic>
        <p:nvPicPr>
          <p:cNvPr id="500" name="Google Shape;291;p30" descr=""/>
          <p:cNvPicPr/>
          <p:nvPr/>
        </p:nvPicPr>
        <p:blipFill>
          <a:blip r:embed="rId34"/>
          <a:stretch/>
        </p:blipFill>
        <p:spPr>
          <a:xfrm>
            <a:off x="6162120" y="3484800"/>
            <a:ext cx="440280" cy="440280"/>
          </a:xfrm>
          <a:prstGeom prst="rect">
            <a:avLst/>
          </a:prstGeom>
          <a:ln w="0">
            <a:noFill/>
          </a:ln>
        </p:spPr>
      </p:pic>
      <p:pic>
        <p:nvPicPr>
          <p:cNvPr id="501" name="Google Shape;292;p30" descr=""/>
          <p:cNvPicPr/>
          <p:nvPr/>
        </p:nvPicPr>
        <p:blipFill>
          <a:blip r:embed="rId35"/>
          <a:stretch/>
        </p:blipFill>
        <p:spPr>
          <a:xfrm>
            <a:off x="5077080" y="2776320"/>
            <a:ext cx="440280" cy="440280"/>
          </a:xfrm>
          <a:prstGeom prst="rect">
            <a:avLst/>
          </a:prstGeom>
          <a:ln w="0">
            <a:noFill/>
          </a:ln>
        </p:spPr>
      </p:pic>
      <p:pic>
        <p:nvPicPr>
          <p:cNvPr id="502" name="Google Shape;293;p30" descr=""/>
          <p:cNvPicPr/>
          <p:nvPr/>
        </p:nvPicPr>
        <p:blipFill>
          <a:blip r:embed="rId36"/>
          <a:stretch/>
        </p:blipFill>
        <p:spPr>
          <a:xfrm>
            <a:off x="5077080" y="3485160"/>
            <a:ext cx="440280" cy="440280"/>
          </a:xfrm>
          <a:prstGeom prst="rect">
            <a:avLst/>
          </a:prstGeom>
          <a:ln w="0">
            <a:noFill/>
          </a:ln>
        </p:spPr>
      </p:pic>
      <p:pic>
        <p:nvPicPr>
          <p:cNvPr id="503" name="Google Shape;294;p30" descr=""/>
          <p:cNvPicPr/>
          <p:nvPr/>
        </p:nvPicPr>
        <p:blipFill>
          <a:blip r:embed="rId37"/>
          <a:stretch/>
        </p:blipFill>
        <p:spPr>
          <a:xfrm>
            <a:off x="5609520" y="2135880"/>
            <a:ext cx="437400" cy="437400"/>
          </a:xfrm>
          <a:prstGeom prst="rect">
            <a:avLst/>
          </a:prstGeom>
          <a:ln w="0">
            <a:noFill/>
          </a:ln>
        </p:spPr>
      </p:pic>
      <p:pic>
        <p:nvPicPr>
          <p:cNvPr id="504" name="Google Shape;295;p30" descr=""/>
          <p:cNvPicPr/>
          <p:nvPr/>
        </p:nvPicPr>
        <p:blipFill>
          <a:blip r:embed="rId38"/>
          <a:stretch/>
        </p:blipFill>
        <p:spPr>
          <a:xfrm>
            <a:off x="5609520" y="1597320"/>
            <a:ext cx="437400" cy="437400"/>
          </a:xfrm>
          <a:prstGeom prst="rect">
            <a:avLst/>
          </a:prstGeom>
          <a:ln w="0">
            <a:noFill/>
          </a:ln>
        </p:spPr>
      </p:pic>
      <p:pic>
        <p:nvPicPr>
          <p:cNvPr id="505" name="Google Shape;296;p30" descr=""/>
          <p:cNvPicPr/>
          <p:nvPr/>
        </p:nvPicPr>
        <p:blipFill>
          <a:blip r:embed="rId39"/>
          <a:stretch/>
        </p:blipFill>
        <p:spPr>
          <a:xfrm>
            <a:off x="5616720" y="2776320"/>
            <a:ext cx="440280" cy="440280"/>
          </a:xfrm>
          <a:prstGeom prst="rect">
            <a:avLst/>
          </a:prstGeom>
          <a:ln w="0">
            <a:noFill/>
          </a:ln>
        </p:spPr>
      </p:pic>
      <p:pic>
        <p:nvPicPr>
          <p:cNvPr id="506" name="Google Shape;297;p30" descr=""/>
          <p:cNvPicPr/>
          <p:nvPr/>
        </p:nvPicPr>
        <p:blipFill>
          <a:blip r:embed="rId40"/>
          <a:stretch/>
        </p:blipFill>
        <p:spPr>
          <a:xfrm>
            <a:off x="5616720" y="3485160"/>
            <a:ext cx="440280" cy="440280"/>
          </a:xfrm>
          <a:prstGeom prst="rect">
            <a:avLst/>
          </a:prstGeom>
          <a:ln w="0">
            <a:noFill/>
          </a:ln>
        </p:spPr>
      </p:pic>
      <p:pic>
        <p:nvPicPr>
          <p:cNvPr id="507" name="Google Shape;298;p30" descr=""/>
          <p:cNvPicPr/>
          <p:nvPr/>
        </p:nvPicPr>
        <p:blipFill>
          <a:blip r:embed="rId41"/>
          <a:stretch/>
        </p:blipFill>
        <p:spPr>
          <a:xfrm>
            <a:off x="4523400" y="1597320"/>
            <a:ext cx="437400" cy="437400"/>
          </a:xfrm>
          <a:prstGeom prst="rect">
            <a:avLst/>
          </a:prstGeom>
          <a:ln w="0">
            <a:noFill/>
          </a:ln>
        </p:spPr>
      </p:pic>
      <p:pic>
        <p:nvPicPr>
          <p:cNvPr id="508" name="Google Shape;299;p30" descr=""/>
          <p:cNvPicPr/>
          <p:nvPr/>
        </p:nvPicPr>
        <p:blipFill>
          <a:blip r:embed="rId42"/>
          <a:stretch/>
        </p:blipFill>
        <p:spPr>
          <a:xfrm>
            <a:off x="6163560" y="1596960"/>
            <a:ext cx="437400" cy="437400"/>
          </a:xfrm>
          <a:prstGeom prst="rect">
            <a:avLst/>
          </a:prstGeom>
          <a:ln w="0">
            <a:noFill/>
          </a:ln>
        </p:spPr>
      </p:pic>
      <p:pic>
        <p:nvPicPr>
          <p:cNvPr id="509" name="Google Shape;300;p30" descr=""/>
          <p:cNvPicPr/>
          <p:nvPr/>
        </p:nvPicPr>
        <p:blipFill>
          <a:blip r:embed="rId43"/>
          <a:stretch/>
        </p:blipFill>
        <p:spPr>
          <a:xfrm>
            <a:off x="6162120" y="2775960"/>
            <a:ext cx="440280" cy="440280"/>
          </a:xfrm>
          <a:prstGeom prst="rect">
            <a:avLst/>
          </a:prstGeom>
          <a:ln w="0">
            <a:noFill/>
          </a:ln>
        </p:spPr>
      </p:pic>
      <p:pic>
        <p:nvPicPr>
          <p:cNvPr id="510" name="Google Shape;301;p30" descr=""/>
          <p:cNvPicPr/>
          <p:nvPr/>
        </p:nvPicPr>
        <p:blipFill>
          <a:blip r:embed="rId44"/>
          <a:stretch/>
        </p:blipFill>
        <p:spPr>
          <a:xfrm>
            <a:off x="5616720" y="4088520"/>
            <a:ext cx="440280" cy="440280"/>
          </a:xfrm>
          <a:prstGeom prst="rect">
            <a:avLst/>
          </a:prstGeom>
          <a:ln w="0">
            <a:noFill/>
          </a:ln>
        </p:spPr>
      </p:pic>
      <p:pic>
        <p:nvPicPr>
          <p:cNvPr id="511" name="Google Shape;302;p30" descr=""/>
          <p:cNvPicPr/>
          <p:nvPr/>
        </p:nvPicPr>
        <p:blipFill>
          <a:blip r:embed="rId45"/>
          <a:stretch/>
        </p:blipFill>
        <p:spPr>
          <a:xfrm>
            <a:off x="5060160" y="1597320"/>
            <a:ext cx="437400" cy="437400"/>
          </a:xfrm>
          <a:prstGeom prst="rect">
            <a:avLst/>
          </a:prstGeom>
          <a:ln w="0">
            <a:noFill/>
          </a:ln>
        </p:spPr>
      </p:pic>
      <p:pic>
        <p:nvPicPr>
          <p:cNvPr id="512" name="Google Shape;303;p30" descr=""/>
          <p:cNvPicPr/>
          <p:nvPr/>
        </p:nvPicPr>
        <p:blipFill>
          <a:blip r:embed="rId46"/>
          <a:stretch/>
        </p:blipFill>
        <p:spPr>
          <a:xfrm>
            <a:off x="6163560" y="2135520"/>
            <a:ext cx="437400" cy="437400"/>
          </a:xfrm>
          <a:prstGeom prst="rect">
            <a:avLst/>
          </a:prstGeom>
          <a:ln w="0">
            <a:noFill/>
          </a:ln>
        </p:spPr>
      </p:pic>
      <p:pic>
        <p:nvPicPr>
          <p:cNvPr id="513" name="Google Shape;304;p30" descr=""/>
          <p:cNvPicPr/>
          <p:nvPr/>
        </p:nvPicPr>
        <p:blipFill>
          <a:blip r:embed="rId47"/>
          <a:stretch/>
        </p:blipFill>
        <p:spPr>
          <a:xfrm>
            <a:off x="4604760" y="4088520"/>
            <a:ext cx="440280" cy="440280"/>
          </a:xfrm>
          <a:prstGeom prst="rect">
            <a:avLst/>
          </a:prstGeom>
          <a:ln w="0">
            <a:noFill/>
          </a:ln>
        </p:spPr>
      </p:pic>
      <p:pic>
        <p:nvPicPr>
          <p:cNvPr id="514" name="Google Shape;305;p30" descr=""/>
          <p:cNvPicPr/>
          <p:nvPr/>
        </p:nvPicPr>
        <p:blipFill>
          <a:blip r:embed="rId48"/>
          <a:stretch/>
        </p:blipFill>
        <p:spPr>
          <a:xfrm>
            <a:off x="5077080" y="4088520"/>
            <a:ext cx="440280" cy="44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310;p31" descr=""/>
          <p:cNvPicPr/>
          <p:nvPr/>
        </p:nvPicPr>
        <p:blipFill>
          <a:blip r:embed="rId1"/>
          <a:srcRect l="0" t="7797" r="0" b="7803"/>
          <a:stretch/>
        </p:blipFill>
        <p:spPr>
          <a:xfrm>
            <a:off x="0" y="0"/>
            <a:ext cx="9141120" cy="5140800"/>
          </a:xfrm>
          <a:prstGeom prst="rect">
            <a:avLst/>
          </a:prstGeom>
          <a:ln w="0">
            <a:noFill/>
          </a:ln>
        </p:spPr>
      </p:pic>
      <p:sp>
        <p:nvSpPr>
          <p:cNvPr id="516" name="Google Shape;311;p31"/>
          <p:cNvSpPr/>
          <p:nvPr/>
        </p:nvSpPr>
        <p:spPr>
          <a:xfrm>
            <a:off x="360000" y="3625560"/>
            <a:ext cx="3002040" cy="844920"/>
          </a:xfrm>
          <a:prstGeom prst="wedgeRectCallout">
            <a:avLst>
              <a:gd name="adj1" fmla="val -21766"/>
              <a:gd name="adj2" fmla="val 82835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solidFill>
                  <a:srgbClr val="02418b"/>
                </a:solidFill>
                <a:latin typeface="Roboto"/>
                <a:ea typeface="Roboto"/>
              </a:rPr>
              <a:t>Чтобы добавить картинку на весь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solidFill>
                  <a:srgbClr val="02418b"/>
                </a:solidFill>
                <a:latin typeface="Roboto"/>
                <a:ea typeface="Roboto"/>
              </a:rPr>
              <a:t>слайд (так органичнее и эффектнее), используйте этот мастер-слайд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766800" y="1805040"/>
            <a:ext cx="7932600" cy="12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chemeClr val="dk1"/>
                </a:solidFill>
                <a:latin typeface="Roboto"/>
                <a:ea typeface="Roboto"/>
              </a:rPr>
              <a:t>Меня хорошо видно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chemeClr val="dk1"/>
                </a:solidFill>
                <a:latin typeface="Roboto"/>
                <a:ea typeface="Roboto"/>
              </a:rPr>
              <a:t>&amp;&amp; слышно?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Google Shape;76;p17" descr=""/>
          <p:cNvPicPr/>
          <p:nvPr/>
        </p:nvPicPr>
        <p:blipFill>
          <a:blip r:embed="rId1"/>
          <a:stretch/>
        </p:blipFill>
        <p:spPr>
          <a:xfrm>
            <a:off x="857160" y="3516120"/>
            <a:ext cx="523800" cy="523800"/>
          </a:xfrm>
          <a:prstGeom prst="rect">
            <a:avLst/>
          </a:prstGeom>
          <a:ln w="0">
            <a:noFill/>
          </a:ln>
        </p:spPr>
      </p:pic>
      <p:pic>
        <p:nvPicPr>
          <p:cNvPr id="278" name="Google Shape;77;p17" descr=""/>
          <p:cNvPicPr/>
          <p:nvPr/>
        </p:nvPicPr>
        <p:blipFill>
          <a:blip r:embed="rId2"/>
          <a:stretch/>
        </p:blipFill>
        <p:spPr>
          <a:xfrm>
            <a:off x="1584720" y="3516120"/>
            <a:ext cx="523800" cy="52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600" cy="109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Как быстро заменить картинку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subTitle"/>
          </p:nvPr>
        </p:nvSpPr>
        <p:spPr>
          <a:xfrm>
            <a:off x="5509080" y="1187640"/>
            <a:ext cx="3339000" cy="1799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298440">
              <a:lnSpc>
                <a:spcPct val="120000"/>
              </a:lnSpc>
              <a:buClr>
                <a:srgbClr val="000000"/>
              </a:buClr>
              <a:buFont typeface="Roboto"/>
              <a:buChar char="●"/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Кликните правой кнопкой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мыши на изображение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2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Перейдите в пункт «заменить изображение», далее выберите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нужный вариант загрузки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2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Двойным щелчком по картинке вы сможете настроить нужный размер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и положение изображения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9" name="Google Shape;318;p32" descr=""/>
          <p:cNvPicPr/>
          <p:nvPr/>
        </p:nvPicPr>
        <p:blipFill>
          <a:blip r:embed="rId1"/>
          <a:srcRect l="1604" t="0" r="0" b="0"/>
          <a:stretch/>
        </p:blipFill>
        <p:spPr>
          <a:xfrm>
            <a:off x="619560" y="1290600"/>
            <a:ext cx="4711320" cy="342936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  <p:pic>
        <p:nvPicPr>
          <p:cNvPr id="520" name="Google Shape;319;p32" descr=""/>
          <p:cNvPicPr/>
          <p:nvPr/>
        </p:nvPicPr>
        <p:blipFill>
          <a:blip r:embed="rId2"/>
          <a:srcRect l="0" t="0" r="6867" b="0"/>
          <a:stretch/>
        </p:blipFill>
        <p:spPr>
          <a:xfrm>
            <a:off x="5765760" y="3258720"/>
            <a:ext cx="2140200" cy="146124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600" cy="109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Шаблоны слайдов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subTitle"/>
          </p:nvPr>
        </p:nvSpPr>
        <p:spPr>
          <a:xfrm>
            <a:off x="6408360" y="1316160"/>
            <a:ext cx="2413080" cy="1411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3000"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Чтобы использовать готовые решения слайдов, нужно перейти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в пункт меню «Слайд»,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далее в выпадающем списке найти подпункт «Выбрать макет». 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3" name="Google Shape;326;p33" descr=""/>
          <p:cNvPicPr/>
          <p:nvPr/>
        </p:nvPicPr>
        <p:blipFill>
          <a:blip r:embed="rId1"/>
          <a:stretch/>
        </p:blipFill>
        <p:spPr>
          <a:xfrm>
            <a:off x="636120" y="1316160"/>
            <a:ext cx="5579640" cy="323604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82;p18"/>
          <p:cNvSpPr/>
          <p:nvPr/>
        </p:nvSpPr>
        <p:spPr>
          <a:xfrm>
            <a:off x="630000" y="2716200"/>
            <a:ext cx="1031040" cy="198072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0400" y="821160"/>
            <a:ext cx="8517600" cy="1838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Защита проекта</a:t>
            </a:r>
            <a:br>
              <a:rPr sz="3000"/>
            </a:b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Тема: </a:t>
            </a:r>
            <a:r>
              <a:rPr b="0" lang="ru" sz="2200" spc="-1" strike="noStrike">
                <a:solidFill>
                  <a:schemeClr val="dk1"/>
                </a:solidFill>
                <a:latin typeface="Roboto"/>
                <a:ea typeface="Roboto"/>
              </a:rPr>
              <a:t>Распределенная справочная система на основе графовой базы данных</a:t>
            </a:r>
            <a:br>
              <a:rPr sz="3000"/>
            </a:br>
            <a:br>
              <a:rPr sz="3200"/>
            </a:br>
            <a:br>
              <a:rPr sz="2200"/>
            </a:b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3135600" y="2979000"/>
            <a:ext cx="5853600" cy="584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Дмитренко Дмитрий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ubTitle"/>
          </p:nvPr>
        </p:nvSpPr>
        <p:spPr>
          <a:xfrm>
            <a:off x="3135600" y="3662640"/>
            <a:ext cx="585360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Ведущий специалист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Mediascope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91;p19"/>
          <p:cNvSpPr/>
          <p:nvPr/>
        </p:nvSpPr>
        <p:spPr>
          <a:xfrm>
            <a:off x="559080" y="342360"/>
            <a:ext cx="651528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Google Shape;92;p19"/>
          <p:cNvSpPr/>
          <p:nvPr/>
        </p:nvSpPr>
        <p:spPr>
          <a:xfrm>
            <a:off x="696960" y="1099800"/>
            <a:ext cx="2586600" cy="3808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Цели проекта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Google Shape;93;p19"/>
          <p:cNvSpPr/>
          <p:nvPr/>
        </p:nvSpPr>
        <p:spPr>
          <a:xfrm>
            <a:off x="696960" y="1729440"/>
            <a:ext cx="2586600" cy="3808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Что планировалось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Google Shape;94;p19"/>
          <p:cNvSpPr/>
          <p:nvPr/>
        </p:nvSpPr>
        <p:spPr>
          <a:xfrm>
            <a:off x="696960" y="2369880"/>
            <a:ext cx="2586600" cy="3808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Google Shape;95;p19"/>
          <p:cNvSpPr/>
          <p:nvPr/>
        </p:nvSpPr>
        <p:spPr>
          <a:xfrm>
            <a:off x="696960" y="3009960"/>
            <a:ext cx="2586600" cy="3808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Что получилось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Google Shape;96;p19"/>
          <p:cNvSpPr/>
          <p:nvPr/>
        </p:nvSpPr>
        <p:spPr>
          <a:xfrm>
            <a:off x="696960" y="3680280"/>
            <a:ext cx="2586600" cy="3808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Схемы/архитектура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Google Shape;97;p19"/>
          <p:cNvSpPr/>
          <p:nvPr/>
        </p:nvSpPr>
        <p:spPr>
          <a:xfrm>
            <a:off x="696960" y="4350600"/>
            <a:ext cx="2586600" cy="3808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Выводы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0" name="Google Shape;98;p19"/>
          <p:cNvCxnSpPr>
            <a:stCxn id="284" idx="1"/>
            <a:endCxn id="285" idx="1"/>
          </p:cNvCxnSpPr>
          <p:nvPr/>
        </p:nvCxnSpPr>
        <p:spPr>
          <a:xfrm rot="10800000">
            <a:off x="696960" y="1289880"/>
            <a:ext cx="360" cy="63000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291" name="Google Shape;99;p19"/>
          <p:cNvCxnSpPr>
            <a:stCxn id="285" idx="1"/>
            <a:endCxn id="286" idx="1"/>
          </p:cNvCxnSpPr>
          <p:nvPr/>
        </p:nvCxnSpPr>
        <p:spPr>
          <a:xfrm rot="10800000">
            <a:off x="696960" y="1919520"/>
            <a:ext cx="360" cy="64080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292" name="Google Shape;100;p19"/>
          <p:cNvCxnSpPr>
            <a:stCxn id="286" idx="1"/>
            <a:endCxn id="287" idx="1"/>
          </p:cNvCxnSpPr>
          <p:nvPr/>
        </p:nvCxnSpPr>
        <p:spPr>
          <a:xfrm rot="10800000">
            <a:off x="696960" y="2560320"/>
            <a:ext cx="360" cy="64044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sp>
        <p:nvSpPr>
          <p:cNvPr id="293" name=""/>
          <p:cNvSpPr/>
          <p:nvPr/>
        </p:nvSpPr>
        <p:spPr>
          <a:xfrm>
            <a:off x="513360" y="3904560"/>
            <a:ext cx="183240" cy="627840"/>
          </a:xfrm>
          <a:custGeom>
            <a:avLst/>
            <a:gdLst>
              <a:gd name="textAreaLeft" fmla="*/ 0 w 183240"/>
              <a:gd name="textAreaRight" fmla="*/ 183600 w 183240"/>
              <a:gd name="textAreaTop" fmla="*/ 0 h 627840"/>
              <a:gd name="textAreaBottom" fmla="*/ 628200 h 627840"/>
            </a:gdLst>
            <a:ahLst/>
            <a:rect l="textAreaLeft" t="textAreaTop" r="textAreaRight" b="textAreaBottom"/>
            <a:pathLst>
              <a:path fill="none" w="510" h="1591">
                <a:moveTo>
                  <a:pt x="510" y="1591"/>
                </a:moveTo>
                <a:cubicBezTo>
                  <a:pt x="-637" y="530"/>
                  <a:pt x="510" y="0"/>
                  <a:pt x="510" y="0"/>
                </a:cubicBezTo>
              </a:path>
            </a:pathLst>
          </a:custGeom>
          <a:noFill/>
          <a:ln w="19080">
            <a:solidFill>
              <a:srgbClr val="3465a4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"/>
          <p:cNvSpPr/>
          <p:nvPr/>
        </p:nvSpPr>
        <p:spPr>
          <a:xfrm>
            <a:off x="513360" y="3240000"/>
            <a:ext cx="183240" cy="644400"/>
          </a:xfrm>
          <a:custGeom>
            <a:avLst/>
            <a:gdLst>
              <a:gd name="textAreaLeft" fmla="*/ 0 w 183240"/>
              <a:gd name="textAreaRight" fmla="*/ 183600 w 183240"/>
              <a:gd name="textAreaTop" fmla="*/ 0 h 644400"/>
              <a:gd name="textAreaBottom" fmla="*/ 644760 h 644400"/>
            </a:gdLst>
            <a:ahLst/>
            <a:rect l="textAreaLeft" t="textAreaTop" r="textAreaRight" b="textAreaBottom"/>
            <a:pathLst>
              <a:path fill="none" w="510" h="1591">
                <a:moveTo>
                  <a:pt x="510" y="1591"/>
                </a:moveTo>
                <a:cubicBezTo>
                  <a:pt x="-637" y="530"/>
                  <a:pt x="510" y="0"/>
                  <a:pt x="510" y="0"/>
                </a:cubicBezTo>
              </a:path>
            </a:pathLst>
          </a:custGeom>
          <a:noFill/>
          <a:ln w="19080">
            <a:solidFill>
              <a:srgbClr val="3465a4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107;p20"/>
          <p:cNvSpPr/>
          <p:nvPr/>
        </p:nvSpPr>
        <p:spPr>
          <a:xfrm>
            <a:off x="494640" y="455760"/>
            <a:ext cx="8517600" cy="130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Цели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900000" y="2129760"/>
            <a:ext cx="75574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Проверить возможность использования графовых бд в качестве распределенного источника данных, способного выдерживать большие нагрузки.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"/>
          <p:cNvSpPr/>
          <p:nvPr/>
        </p:nvSpPr>
        <p:spPr>
          <a:xfrm>
            <a:off x="1080000" y="3168000"/>
            <a:ext cx="7020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"/>
          <p:cNvSpPr/>
          <p:nvPr/>
        </p:nvSpPr>
        <p:spPr>
          <a:xfrm>
            <a:off x="900000" y="3285720"/>
            <a:ext cx="701748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В случае успешной проверки, приступить к поэтапному внедрению в производственные процессы.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600" cy="109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Что планировалось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"/>
          <p:cNvSpPr/>
          <p:nvPr/>
        </p:nvSpPr>
        <p:spPr>
          <a:xfrm>
            <a:off x="720000" y="1728000"/>
            <a:ext cx="68374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Разработать архитектуру хранения данных в графовой бд.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"/>
          <p:cNvSpPr/>
          <p:nvPr/>
        </p:nvSpPr>
        <p:spPr>
          <a:xfrm>
            <a:off x="900000" y="2182320"/>
            <a:ext cx="6480000" cy="136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31320" bIns="-3132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2" name=""/>
          <p:cNvSpPr/>
          <p:nvPr/>
        </p:nvSpPr>
        <p:spPr>
          <a:xfrm>
            <a:off x="720000" y="2247120"/>
            <a:ext cx="410400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Загрузить в бд справочник (25 Гб)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900000" y="2650320"/>
            <a:ext cx="6480000" cy="136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31320" bIns="-3132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4" name=""/>
          <p:cNvSpPr/>
          <p:nvPr/>
        </p:nvSpPr>
        <p:spPr>
          <a:xfrm>
            <a:off x="720360" y="2787120"/>
            <a:ext cx="698148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Провести нагрузочное тестирование, сделав поправки на то,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что стендом является локальная машина.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600" cy="109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720000" y="2031120"/>
            <a:ext cx="258444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Графовая бд Neo4j.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720360" y="2391120"/>
            <a:ext cx="569340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Spring Boot  в качестве клиентского приложения.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720360" y="2751120"/>
            <a:ext cx="483264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В качестве стенда использовал minikube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>
            <a:off x="720360" y="3075120"/>
            <a:ext cx="79171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Для замера производительности использовался Yandex Tank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900000" y="3082320"/>
            <a:ext cx="6480000" cy="136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31320" bIns="-3132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"/>
          <p:cNvSpPr/>
          <p:nvPr/>
        </p:nvSpPr>
        <p:spPr>
          <a:xfrm>
            <a:off x="900000" y="2758320"/>
            <a:ext cx="6480000" cy="136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31320" bIns="-3132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"/>
          <p:cNvSpPr/>
          <p:nvPr/>
        </p:nvSpPr>
        <p:spPr>
          <a:xfrm>
            <a:off x="900000" y="2398320"/>
            <a:ext cx="6480000" cy="136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31320" bIns="-3132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3" name=""/>
          <p:cNvSpPr/>
          <p:nvPr/>
        </p:nvSpPr>
        <p:spPr>
          <a:xfrm>
            <a:off x="900000" y="3478320"/>
            <a:ext cx="6480000" cy="136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31320" bIns="-3132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600" cy="56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Анализ информации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180000" y="842760"/>
            <a:ext cx="8637480" cy="23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mozilla/5.0 (linux; android 9; h4113) applewebkit/537.36 (khtml, like gecko) chrome/98.0.4758.101 mobile safari/537.36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mozilla/5.0 (linux; android 9; h4113) applewebkit/537.36 (khtml, like gecko) chrome/98.0.4758.101 mobile safari/999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получилось n вершин: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1 - mozilla/5.0 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2 - (linux; android 9; h4113) 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3 - applewebkit/537.36 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4 - (khtml, like gecko) 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5 - chrome/98.0.4758.101 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6 - mobile 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7 - safari/537.36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к последней крепим инфо по обогащению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360000" y="3888000"/>
            <a:ext cx="357480" cy="35748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" name=""/>
          <p:cNvSpPr/>
          <p:nvPr/>
        </p:nvSpPr>
        <p:spPr>
          <a:xfrm>
            <a:off x="7020000" y="4068000"/>
            <a:ext cx="357480" cy="357480"/>
          </a:xfrm>
          <a:prstGeom prst="ellipse">
            <a:avLst/>
          </a:prstGeom>
          <a:solidFill>
            <a:srgbClr val="ff972f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"/>
          <p:cNvSpPr/>
          <p:nvPr/>
        </p:nvSpPr>
        <p:spPr>
          <a:xfrm>
            <a:off x="1080000" y="3708000"/>
            <a:ext cx="357480" cy="35748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"/>
          <p:cNvSpPr/>
          <p:nvPr/>
        </p:nvSpPr>
        <p:spPr>
          <a:xfrm>
            <a:off x="1980000" y="3888000"/>
            <a:ext cx="357480" cy="35748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0" name=""/>
          <p:cNvSpPr/>
          <p:nvPr/>
        </p:nvSpPr>
        <p:spPr>
          <a:xfrm>
            <a:off x="2880000" y="3528000"/>
            <a:ext cx="357480" cy="35748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"/>
          <p:cNvSpPr/>
          <p:nvPr/>
        </p:nvSpPr>
        <p:spPr>
          <a:xfrm>
            <a:off x="3780000" y="3888000"/>
            <a:ext cx="357480" cy="35748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"/>
          <p:cNvSpPr/>
          <p:nvPr/>
        </p:nvSpPr>
        <p:spPr>
          <a:xfrm>
            <a:off x="4680000" y="3528000"/>
            <a:ext cx="357480" cy="35748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3" name=""/>
          <p:cNvSpPr/>
          <p:nvPr/>
        </p:nvSpPr>
        <p:spPr>
          <a:xfrm>
            <a:off x="169200" y="4248000"/>
            <a:ext cx="728280" cy="21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mozilla/5.0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"/>
          <p:cNvSpPr/>
          <p:nvPr/>
        </p:nvSpPr>
        <p:spPr>
          <a:xfrm flipV="1">
            <a:off x="720000" y="3888000"/>
            <a:ext cx="36000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"/>
          <p:cNvSpPr/>
          <p:nvPr/>
        </p:nvSpPr>
        <p:spPr>
          <a:xfrm>
            <a:off x="567720" y="3489120"/>
            <a:ext cx="1771200" cy="21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(linux; android 9; h4113)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"/>
          <p:cNvSpPr/>
          <p:nvPr/>
        </p:nvSpPr>
        <p:spPr>
          <a:xfrm>
            <a:off x="1440000" y="3888000"/>
            <a:ext cx="54000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7" name=""/>
          <p:cNvSpPr/>
          <p:nvPr/>
        </p:nvSpPr>
        <p:spPr>
          <a:xfrm>
            <a:off x="1620000" y="4248000"/>
            <a:ext cx="1438920" cy="21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applewebkit/537.36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 flipV="1">
            <a:off x="2340000" y="3708000"/>
            <a:ext cx="54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9" name=""/>
          <p:cNvSpPr/>
          <p:nvPr/>
        </p:nvSpPr>
        <p:spPr>
          <a:xfrm>
            <a:off x="2671200" y="3309120"/>
            <a:ext cx="1467720" cy="21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(khtml, like gecko)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"/>
          <p:cNvSpPr/>
          <p:nvPr/>
        </p:nvSpPr>
        <p:spPr>
          <a:xfrm>
            <a:off x="3240000" y="3708000"/>
            <a:ext cx="54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1" name=""/>
          <p:cNvSpPr/>
          <p:nvPr/>
        </p:nvSpPr>
        <p:spPr>
          <a:xfrm>
            <a:off x="3240000" y="4248000"/>
            <a:ext cx="1688760" cy="21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chrome/98.0.4758.101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4500000" y="3348000"/>
            <a:ext cx="696600" cy="21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mobile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"/>
          <p:cNvSpPr/>
          <p:nvPr/>
        </p:nvSpPr>
        <p:spPr>
          <a:xfrm>
            <a:off x="5760000" y="3888000"/>
            <a:ext cx="357480" cy="35748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4" name=""/>
          <p:cNvSpPr/>
          <p:nvPr/>
        </p:nvSpPr>
        <p:spPr>
          <a:xfrm flipV="1">
            <a:off x="4140000" y="3708000"/>
            <a:ext cx="54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5" name=""/>
          <p:cNvSpPr/>
          <p:nvPr/>
        </p:nvSpPr>
        <p:spPr>
          <a:xfrm>
            <a:off x="5040000" y="3708000"/>
            <a:ext cx="72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6" name=""/>
          <p:cNvSpPr/>
          <p:nvPr/>
        </p:nvSpPr>
        <p:spPr>
          <a:xfrm>
            <a:off x="5453280" y="4248000"/>
            <a:ext cx="1025640" cy="21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safari/537.36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"/>
          <p:cNvSpPr/>
          <p:nvPr/>
        </p:nvSpPr>
        <p:spPr>
          <a:xfrm>
            <a:off x="6120000" y="4068000"/>
            <a:ext cx="90000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8" name=""/>
          <p:cNvSpPr/>
          <p:nvPr/>
        </p:nvSpPr>
        <p:spPr>
          <a:xfrm>
            <a:off x="6840000" y="3888000"/>
            <a:ext cx="844200" cy="21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Up info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"/>
          <p:cNvSpPr/>
          <p:nvPr/>
        </p:nvSpPr>
        <p:spPr>
          <a:xfrm>
            <a:off x="5760000" y="3168000"/>
            <a:ext cx="357480" cy="35748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"/>
          <p:cNvSpPr/>
          <p:nvPr/>
        </p:nvSpPr>
        <p:spPr>
          <a:xfrm flipV="1">
            <a:off x="5040000" y="3348000"/>
            <a:ext cx="72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1" name=""/>
          <p:cNvSpPr/>
          <p:nvPr/>
        </p:nvSpPr>
        <p:spPr>
          <a:xfrm>
            <a:off x="5633280" y="2949120"/>
            <a:ext cx="844200" cy="21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safari/999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"/>
          <p:cNvSpPr/>
          <p:nvPr/>
        </p:nvSpPr>
        <p:spPr>
          <a:xfrm flipV="1">
            <a:off x="6120000" y="3168000"/>
            <a:ext cx="72000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3" name=""/>
          <p:cNvSpPr/>
          <p:nvPr/>
        </p:nvSpPr>
        <p:spPr>
          <a:xfrm>
            <a:off x="6840000" y="2988000"/>
            <a:ext cx="357480" cy="357480"/>
          </a:xfrm>
          <a:prstGeom prst="ellipse">
            <a:avLst/>
          </a:prstGeom>
          <a:solidFill>
            <a:srgbClr val="ff972f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4" name=""/>
          <p:cNvSpPr/>
          <p:nvPr/>
        </p:nvSpPr>
        <p:spPr>
          <a:xfrm>
            <a:off x="6713280" y="2808000"/>
            <a:ext cx="844200" cy="21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Up info 2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600" cy="109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Схемы (архитектура, БД)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180000" y="1260000"/>
            <a:ext cx="8818560" cy="305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7507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2023-12-13T22:37:21Z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