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57.png" ContentType="image/png"/>
  <Override PartName="/ppt/media/image35.png" ContentType="image/png"/>
  <Override PartName="/ppt/media/image129.png" ContentType="image/png"/>
  <Override PartName="/ppt/media/image13.png" ContentType="image/png"/>
  <Override PartName="/ppt/media/image107.png" ContentType="image/png"/>
  <Override PartName="/ppt/media/image8.png" ContentType="image/png"/>
  <Override PartName="/ppt/media/image7.png" ContentType="image/png"/>
  <Override PartName="/ppt/media/image106.png" ContentType="image/png"/>
  <Override PartName="/ppt/media/image12.png" ContentType="image/png"/>
  <Override PartName="/ppt/media/image128.png" ContentType="image/png"/>
  <Override PartName="/ppt/media/image34.png" ContentType="image/png"/>
  <Override PartName="/ppt/media/image56.png" ContentType="image/png"/>
  <Override PartName="/ppt/media/image2.jpeg" ContentType="image/jpeg"/>
  <Override PartName="/ppt/media/image6.png" ContentType="image/png"/>
  <Override PartName="/ppt/media/image105.png" ContentType="image/png"/>
  <Override PartName="/ppt/media/image11.png" ContentType="image/png"/>
  <Override PartName="/ppt/media/image127.png" ContentType="image/png"/>
  <Override PartName="/ppt/media/image33.png" ContentType="image/png"/>
  <Override PartName="/ppt/media/image55.png" ContentType="image/png"/>
  <Override PartName="/ppt/media/image3.jpeg" ContentType="image/jpeg"/>
  <Override PartName="/ppt/media/image4.png" ContentType="image/png"/>
  <Override PartName="/ppt/media/image125.png" ContentType="image/png"/>
  <Override PartName="/ppt/media/image31.png" ContentType="image/png"/>
  <Override PartName="/ppt/media/image53.png" ContentType="image/png"/>
  <Override PartName="/ppt/media/image5.png" ContentType="image/png"/>
  <Override PartName="/ppt/media/image104.png" ContentType="image/png"/>
  <Override PartName="/ppt/media/image10.png" ContentType="image/png"/>
  <Override PartName="/ppt/media/image126.png" ContentType="image/png"/>
  <Override PartName="/ppt/media/image32.png" ContentType="image/png"/>
  <Override PartName="/ppt/media/image54.png" ContentType="image/png"/>
  <Override PartName="/ppt/media/image9.png" ContentType="image/png"/>
  <Override PartName="/ppt/media/image108.png" ContentType="image/png"/>
  <Override PartName="/ppt/media/image14.png" ContentType="image/png"/>
  <Override PartName="/ppt/media/image36.png" ContentType="image/png"/>
  <Override PartName="/ppt/media/image58.png" ContentType="image/png"/>
  <Override PartName="/ppt/media/image109.png" ContentType="image/png"/>
  <Override PartName="/ppt/media/image15.png" ContentType="image/png"/>
  <Override PartName="/ppt/media/image37.png" ContentType="image/png"/>
  <Override PartName="/ppt/media/image59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114.png" ContentType="image/png"/>
  <Override PartName="/ppt/media/image20.png" ContentType="image/png"/>
  <Override PartName="/ppt/media/image136.png" ContentType="image/png"/>
  <Override PartName="/ppt/media/image42.png" ContentType="image/png"/>
  <Override PartName="/ppt/media/image64.png" ContentType="image/png"/>
  <Override PartName="/ppt/media/image115.png" ContentType="image/png"/>
  <Override PartName="/ppt/media/image21.png" ContentType="image/png"/>
  <Override PartName="/ppt/media/image137.png" ContentType="image/png"/>
  <Override PartName="/ppt/media/image43.png" ContentType="image/png"/>
  <Override PartName="/ppt/media/image116.png" ContentType="image/png"/>
  <Override PartName="/ppt/media/image22.png" ContentType="image/png"/>
  <Override PartName="/ppt/media/image138.png" ContentType="image/png"/>
  <Override PartName="/ppt/media/image44.png" ContentType="image/png"/>
  <Override PartName="/ppt/media/image117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118.png" ContentType="image/png"/>
  <Override PartName="/ppt/media/image46.png" ContentType="image/png"/>
  <Override PartName="/ppt/media/image47.png" ContentType="image/png"/>
  <Override PartName="/ppt/media/image25.png" ContentType="image/png"/>
  <Override PartName="/ppt/media/image119.png" ContentType="image/png"/>
  <Override PartName="/ppt/media/image48.png" ContentType="image/png"/>
  <Override PartName="/ppt/media/image26.png" ContentType="image/png"/>
  <Override PartName="/ppt/media/image49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2.png" ContentType="image/png"/>
  <Override PartName="/ppt/media/image30.png" ContentType="image/png"/>
  <Override PartName="/ppt/media/image124.png" ContentType="image/png"/>
  <Override PartName="/ppt/media/image62.png" ContentType="image/png"/>
  <Override PartName="/ppt/media/image40.png" ContentType="image/png"/>
  <Override PartName="/ppt/media/image134.png" ContentType="image/png"/>
  <Override PartName="/ppt/media/image63.png" ContentType="image/png"/>
  <Override PartName="/ppt/media/image41.png" ContentType="image/png"/>
  <Override PartName="/ppt/media/image135.png" ContentType="image/png"/>
  <Override PartName="/ppt/media/image50.png" ContentType="image/png"/>
  <Override PartName="/ppt/media/image51.png" ContentType="image/png"/>
  <Override PartName="/ppt/media/image60.png" ContentType="image/png"/>
  <Override PartName="/ppt/media/image61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0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10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20.png" ContentType="image/png"/>
  <Override PartName="/ppt/media/image121.png" ContentType="image/png"/>
  <Override PartName="/ppt/media/image122.png" ContentType="image/png"/>
  <Override PartName="/ppt/media/image123.png" ContentType="image/png"/>
  <Override PartName="/ppt/media/image130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9.jpeg" ContentType="image/jpeg"/>
  <Override PartName="/ppt/media/image140.jpeg" ContentType="image/jpeg"/>
  <Override PartName="/ppt/media/image141.png" ContentType="image/png"/>
  <Override PartName="/ppt/media/image142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89F452-1F69-4516-B141-D574CA8E98A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CE7561-F844-4517-9A22-E0D806B6AEC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F93D31-0128-4577-9FDD-A987AAAD7FF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491F1F-44E2-4636-B1F5-4BD49676EC7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780982-6CCC-4E5A-842D-92D3AED6A13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83AB22-23F8-47AA-8F05-DBBCFD061D2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B28B30-8742-4329-8B3A-89EB428B08F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4F863E-7E82-4E98-93D7-708B979153A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4A98B1-DED3-48A6-AB20-A1573A9C6FB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FA049F-09EC-4765-B8D3-F7DE1B91760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544F38-E836-4F28-AF82-1C839D9F0F1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CF6F06-9F16-41EC-A432-B5268E5CF6D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B4B042-8AB5-4742-A653-26B60C8228B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A7A83B-BAC1-4CF8-B6D4-B639B5F78979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F79D6-403D-4618-9341-848AA6C7E205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33E870-28DC-443E-8930-94C074F8737B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ADF551-0C80-4F35-B655-EADB996EB03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D661A9-A924-44F1-B8E8-485B5B32B66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574846-A32B-44C3-B9A0-505AB458A7D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7E6AB5-543C-49AB-A1F3-5661946D480D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EAD3A-7039-4DDE-8DBF-A0F4E9733EE3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13258E-1146-44AE-9565-67A2D490D64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B979CD-E027-471F-AD40-B5D27D7BC15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71A87-47A4-4220-8595-51A60869A241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249D74-ACBF-498F-AA2F-35B00B0F719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2DD90C-7DCC-4778-8FE3-4E4B4D69DA54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05FCA9-A726-4A4C-A059-F3AAF4F14FA4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B915CC-E3F8-435B-83B8-A465E296C04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12411B-13B7-4339-AE02-94F4241603F4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5961A7-FD89-402C-8D20-D4207EB8D34A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F26EA8-EE95-4ECB-BEC1-B0D8DF50CA03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906A6-2CC7-458F-B190-98D242EBE8DE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489C2D-5EF1-45C1-8278-A758CA4442F8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4D3019-A658-42FD-8754-A50CD4F6B174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4533A4-51A0-4543-A047-859E4D97517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C58131-E0D1-46B7-A809-265903247EF8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3CC2B7-AA8A-4DB7-8C6E-EA24B769E727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CCEBA2-2F9B-4A49-9B82-2E795EE23524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7B4CA8-6BF3-4CD2-9954-48775AC4914C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90D3FC-B502-4FDF-8C7B-A95EEE53C1D7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0D76F9-82FC-4163-996D-3E3550E412D2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39DAC3C-FD69-4DEF-B02E-A87CE10CD104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F2EF7BD-71BB-491A-909C-D600101C70B5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6C20B1B-A89B-4E2A-BAE4-CD12BA0C1C35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048670F-7C1E-45E0-855B-F39C582BCA0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E34BA24-79FC-4C08-90C7-BDDAF7A00005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9B3F429-E923-4645-BC93-5D003E6EB553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911BF85-DC32-4634-A651-2BCB87BCE1F5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EDFA6C-70AF-4C3C-88B2-22E0BE342FCA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B336B1-9E1B-4940-8E19-90E69AB7C95B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231160-E7D6-4BD6-B8E0-1DA3FE1130D7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A2635E-31C3-4537-8F75-CB7497F972C4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2DCD32-3D30-4862-9A7E-76402AE65845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CCE3F6-1524-404A-B398-6C9C755D7342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61F1D4-A741-4BAA-95C8-F8BD34A20C4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78F908-4D9F-4260-852D-C09E10D4D225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3CB210-6B2D-4854-9577-B754F6118BB7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EED898-0B9B-425B-B0CD-3B19D658EE1B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B16986-34F8-4161-B70D-FA157A3EE7DD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6D440F-D78A-44EC-AC1B-CE4CC1C5F3E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3320" cy="51807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42861B-DE07-4F1D-9096-0217E09DF3F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896A36-8BF1-4988-934D-5529C14C437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E9B902-09CD-45B3-80BD-61E652FB2878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78B1CC-A9D4-4313-8116-B2D1BCD602F2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5F5378-7760-4ADB-8647-D68B03388F3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Relationship Id="rId27" Type="http://schemas.openxmlformats.org/officeDocument/2006/relationships/image" Target="../media/image41.png"/><Relationship Id="rId28" Type="http://schemas.openxmlformats.org/officeDocument/2006/relationships/image" Target="../media/image42.png"/><Relationship Id="rId29" Type="http://schemas.openxmlformats.org/officeDocument/2006/relationships/image" Target="../media/image43.png"/><Relationship Id="rId30" Type="http://schemas.openxmlformats.org/officeDocument/2006/relationships/image" Target="../media/image44.png"/><Relationship Id="rId31" Type="http://schemas.openxmlformats.org/officeDocument/2006/relationships/image" Target="../media/image45.png"/><Relationship Id="rId32" Type="http://schemas.openxmlformats.org/officeDocument/2006/relationships/image" Target="../media/image46.png"/><Relationship Id="rId33" Type="http://schemas.openxmlformats.org/officeDocument/2006/relationships/image" Target="../media/image47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39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27" Type="http://schemas.openxmlformats.org/officeDocument/2006/relationships/image" Target="../media/image79.png"/><Relationship Id="rId28" Type="http://schemas.openxmlformats.org/officeDocument/2006/relationships/image" Target="../media/image80.png"/><Relationship Id="rId29" Type="http://schemas.openxmlformats.org/officeDocument/2006/relationships/image" Target="../media/image81.png"/><Relationship Id="rId30" Type="http://schemas.openxmlformats.org/officeDocument/2006/relationships/image" Target="../media/image82.png"/><Relationship Id="rId31" Type="http://schemas.openxmlformats.org/officeDocument/2006/relationships/image" Target="../media/image83.png"/><Relationship Id="rId32" Type="http://schemas.openxmlformats.org/officeDocument/2006/relationships/image" Target="../media/image84.png"/><Relationship Id="rId33" Type="http://schemas.openxmlformats.org/officeDocument/2006/relationships/image" Target="../media/image85.png"/><Relationship Id="rId34" Type="http://schemas.openxmlformats.org/officeDocument/2006/relationships/image" Target="../media/image86.png"/><Relationship Id="rId35" Type="http://schemas.openxmlformats.org/officeDocument/2006/relationships/image" Target="../media/image87.png"/><Relationship Id="rId36" Type="http://schemas.openxmlformats.org/officeDocument/2006/relationships/image" Target="../media/image88.png"/><Relationship Id="rId37" Type="http://schemas.openxmlformats.org/officeDocument/2006/relationships/image" Target="../media/image89.png"/><Relationship Id="rId38" Type="http://schemas.openxmlformats.org/officeDocument/2006/relationships/image" Target="../media/image90.png"/><Relationship Id="rId39" Type="http://schemas.openxmlformats.org/officeDocument/2006/relationships/image" Target="../media/image91.png"/><Relationship Id="rId40" Type="http://schemas.openxmlformats.org/officeDocument/2006/relationships/image" Target="../media/image92.png"/><Relationship Id="rId4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5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Relationship Id="rId19" Type="http://schemas.openxmlformats.org/officeDocument/2006/relationships/image" Target="../media/image110.png"/><Relationship Id="rId20" Type="http://schemas.openxmlformats.org/officeDocument/2006/relationships/image" Target="../media/image111.png"/><Relationship Id="rId21" Type="http://schemas.openxmlformats.org/officeDocument/2006/relationships/image" Target="../media/image112.png"/><Relationship Id="rId22" Type="http://schemas.openxmlformats.org/officeDocument/2006/relationships/image" Target="../media/image113.png"/><Relationship Id="rId23" Type="http://schemas.openxmlformats.org/officeDocument/2006/relationships/image" Target="../media/image114.png"/><Relationship Id="rId24" Type="http://schemas.openxmlformats.org/officeDocument/2006/relationships/image" Target="../media/image115.png"/><Relationship Id="rId25" Type="http://schemas.openxmlformats.org/officeDocument/2006/relationships/image" Target="../media/image4.png"/><Relationship Id="rId26" Type="http://schemas.openxmlformats.org/officeDocument/2006/relationships/image" Target="../media/image116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119.png"/><Relationship Id="rId30" Type="http://schemas.openxmlformats.org/officeDocument/2006/relationships/image" Target="../media/image120.png"/><Relationship Id="rId31" Type="http://schemas.openxmlformats.org/officeDocument/2006/relationships/image" Target="../media/image121.png"/><Relationship Id="rId32" Type="http://schemas.openxmlformats.org/officeDocument/2006/relationships/image" Target="../media/image122.png"/><Relationship Id="rId33" Type="http://schemas.openxmlformats.org/officeDocument/2006/relationships/image" Target="../media/image123.png"/><Relationship Id="rId34" Type="http://schemas.openxmlformats.org/officeDocument/2006/relationships/image" Target="../media/image124.png"/><Relationship Id="rId35" Type="http://schemas.openxmlformats.org/officeDocument/2006/relationships/image" Target="../media/image125.png"/><Relationship Id="rId36" Type="http://schemas.openxmlformats.org/officeDocument/2006/relationships/image" Target="../media/image126.png"/><Relationship Id="rId37" Type="http://schemas.openxmlformats.org/officeDocument/2006/relationships/image" Target="../media/image127.png"/><Relationship Id="rId38" Type="http://schemas.openxmlformats.org/officeDocument/2006/relationships/image" Target="../media/image128.png"/><Relationship Id="rId39" Type="http://schemas.openxmlformats.org/officeDocument/2006/relationships/image" Target="../media/image129.png"/><Relationship Id="rId40" Type="http://schemas.openxmlformats.org/officeDocument/2006/relationships/image" Target="../media/image130.png"/><Relationship Id="rId41" Type="http://schemas.openxmlformats.org/officeDocument/2006/relationships/image" Target="../media/image131.png"/><Relationship Id="rId42" Type="http://schemas.openxmlformats.org/officeDocument/2006/relationships/image" Target="../media/image132.png"/><Relationship Id="rId43" Type="http://schemas.openxmlformats.org/officeDocument/2006/relationships/image" Target="../media/image133.png"/><Relationship Id="rId44" Type="http://schemas.openxmlformats.org/officeDocument/2006/relationships/image" Target="../media/image134.png"/><Relationship Id="rId45" Type="http://schemas.openxmlformats.org/officeDocument/2006/relationships/image" Target="../media/image135.png"/><Relationship Id="rId46" Type="http://schemas.openxmlformats.org/officeDocument/2006/relationships/image" Target="../media/image136.png"/><Relationship Id="rId47" Type="http://schemas.openxmlformats.org/officeDocument/2006/relationships/image" Target="../media/image137.png"/><Relationship Id="rId48" Type="http://schemas.openxmlformats.org/officeDocument/2006/relationships/image" Target="../media/image138.png"/><Relationship Id="rId49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9.jpe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0.jpeg"/><Relationship Id="rId2" Type="http://schemas.openxmlformats.org/officeDocument/2006/relationships/image" Target="../media/image141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2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1880" cy="47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8200" cy="2373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chemeClr val="lt1"/>
                </a:solidFill>
                <a:latin typeface="Roboto"/>
                <a:ea typeface="Roboto"/>
              </a:rPr>
              <a:t>Microservice Architecture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 </a:t>
            </a:r>
            <a:br>
              <a:rPr sz="5600"/>
            </a:b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"/>
          <p:cNvSpPr/>
          <p:nvPr/>
        </p:nvSpPr>
        <p:spPr>
          <a:xfrm>
            <a:off x="360000" y="2880000"/>
            <a:ext cx="3058920" cy="1259640"/>
          </a:xfrm>
          <a:prstGeom prst="rect">
            <a:avLst/>
          </a:prstGeom>
          <a:solidFill>
            <a:srgbClr val="dddddd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4140000" y="1151280"/>
            <a:ext cx="4138920" cy="3238920"/>
          </a:xfrm>
          <a:prstGeom prst="rect">
            <a:avLst/>
          </a:prstGeom>
          <a:solidFill>
            <a:srgbClr val="ffffff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7920000" y="1306440"/>
            <a:ext cx="322560" cy="312480"/>
          </a:xfrm>
          <a:prstGeom prst="rect">
            <a:avLst/>
          </a:prstGeom>
          <a:ln w="0">
            <a:noFill/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3960000" y="1668960"/>
            <a:ext cx="784440" cy="489960"/>
          </a:xfrm>
          <a:prstGeom prst="rect">
            <a:avLst/>
          </a:prstGeom>
          <a:ln w="0">
            <a:noFill/>
          </a:ln>
        </p:spPr>
      </p:pic>
      <p:pic>
        <p:nvPicPr>
          <p:cNvPr id="352" name="" descr=""/>
          <p:cNvPicPr/>
          <p:nvPr/>
        </p:nvPicPr>
        <p:blipFill>
          <a:blip r:embed="rId3"/>
          <a:stretch/>
        </p:blipFill>
        <p:spPr>
          <a:xfrm>
            <a:off x="5297400" y="1980000"/>
            <a:ext cx="1001520" cy="718920"/>
          </a:xfrm>
          <a:prstGeom prst="rect">
            <a:avLst/>
          </a:prstGeom>
          <a:ln w="0">
            <a:noFill/>
          </a:ln>
        </p:spPr>
      </p:pic>
      <p:pic>
        <p:nvPicPr>
          <p:cNvPr id="353" name="" descr=""/>
          <p:cNvPicPr/>
          <p:nvPr/>
        </p:nvPicPr>
        <p:blipFill>
          <a:blip r:embed="rId4"/>
          <a:stretch/>
        </p:blipFill>
        <p:spPr>
          <a:xfrm>
            <a:off x="4965120" y="3562560"/>
            <a:ext cx="1153800" cy="576360"/>
          </a:xfrm>
          <a:prstGeom prst="rect">
            <a:avLst/>
          </a:prstGeom>
          <a:ln w="0">
            <a:noFill/>
          </a:ln>
        </p:spPr>
      </p:pic>
      <p:cxnSp>
        <p:nvCxnSpPr>
          <p:cNvPr id="354" name=""/>
          <p:cNvCxnSpPr>
            <a:stCxn id="351" idx="-1"/>
            <a:endCxn id="352" idx="1"/>
          </p:cNvCxnSpPr>
          <p:nvPr/>
        </p:nvCxnSpPr>
        <p:spPr>
          <a:xfrm>
            <a:off x="4744440" y="1913760"/>
            <a:ext cx="553320" cy="425880"/>
          </a:xfrm>
          <a:prstGeom prst="bentConnector3">
            <a:avLst>
              <a:gd name="adj1" fmla="val 50195"/>
            </a:avLst>
          </a:prstGeom>
          <a:ln w="0">
            <a:solidFill>
              <a:srgbClr val="093c92"/>
            </a:solidFill>
          </a:ln>
        </p:spPr>
      </p:cxnSp>
      <p:cxnSp>
        <p:nvCxnSpPr>
          <p:cNvPr id="355" name=""/>
          <p:cNvCxnSpPr>
            <a:stCxn id="352" idx="2"/>
            <a:endCxn id="353" idx="0"/>
          </p:cNvCxnSpPr>
          <p:nvPr/>
        </p:nvCxnSpPr>
        <p:spPr>
          <a:xfrm rot="5400000">
            <a:off x="5238000" y="3002400"/>
            <a:ext cx="864000" cy="256680"/>
          </a:xfrm>
          <a:prstGeom prst="bentConnector3">
            <a:avLst>
              <a:gd name="adj1" fmla="val 50104"/>
            </a:avLst>
          </a:prstGeom>
          <a:ln w="0">
            <a:solidFill>
              <a:srgbClr val="093c92"/>
            </a:solidFill>
          </a:ln>
        </p:spPr>
      </p:cxnSp>
      <p:pic>
        <p:nvPicPr>
          <p:cNvPr id="356" name="" descr=""/>
          <p:cNvPicPr/>
          <p:nvPr/>
        </p:nvPicPr>
        <p:blipFill>
          <a:blip r:embed="rId5"/>
          <a:stretch/>
        </p:blipFill>
        <p:spPr>
          <a:xfrm>
            <a:off x="1505160" y="1685160"/>
            <a:ext cx="653760" cy="65376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/>
          <p:nvPr/>
        </p:nvSpPr>
        <p:spPr>
          <a:xfrm>
            <a:off x="2160000" y="1980000"/>
            <a:ext cx="19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"/>
          <p:cNvSpPr/>
          <p:nvPr/>
        </p:nvSpPr>
        <p:spPr>
          <a:xfrm>
            <a:off x="360000" y="2880000"/>
            <a:ext cx="3117960" cy="11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[Connection: close]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[Host: arch.homework]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/v1/sp1/findByUaLong/?ua=mozilla%2F5.0+%28linux%...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/v1/sp1/findByUaLong/?ua=dalvik%2F2.1.0+%28linux%...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/v1/sp1/findByUaLong/?ua=mozilla%2F5.0+%28windo...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/v1/sp1/findByUaLong/?ua=mozilla%2F5.0+%28linux...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/v1/sp1/findByUaLong/?ua=mozilla%2F5.0+%28linux...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/v1/sp1/findByUaLong/?ua=mozilla%2F5.0+%28linux%...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 flipV="1">
            <a:off x="1800000" y="234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6"/>
          <a:stretch/>
        </p:blipFill>
        <p:spPr>
          <a:xfrm>
            <a:off x="5940000" y="2745720"/>
            <a:ext cx="2115000" cy="815760"/>
          </a:xfrm>
          <a:prstGeom prst="rect">
            <a:avLst/>
          </a:prstGeom>
          <a:ln w="0">
            <a:noFill/>
          </a:ln>
        </p:spPr>
      </p:pic>
      <p:sp>
        <p:nvSpPr>
          <p:cNvPr id="361" name=""/>
          <p:cNvSpPr/>
          <p:nvPr/>
        </p:nvSpPr>
        <p:spPr>
          <a:xfrm>
            <a:off x="714600" y="1245240"/>
            <a:ext cx="1476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Yandex Tank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4140000" y="1322640"/>
            <a:ext cx="7617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5580000" y="1620000"/>
            <a:ext cx="7617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5262120" y="4044960"/>
            <a:ext cx="496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"/>
          <p:cNvSpPr/>
          <p:nvPr/>
        </p:nvSpPr>
        <p:spPr>
          <a:xfrm>
            <a:off x="360000" y="180000"/>
            <a:ext cx="395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 тестирования 120 RPS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540000" y="487800"/>
            <a:ext cx="197172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Minikub --cpus=4 --memory=8g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Client — 2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Neo4j — 3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180000" y="1057320"/>
            <a:ext cx="8602560" cy="380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360000" y="180000"/>
            <a:ext cx="48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 тестирования 500 RPS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540000" y="487800"/>
            <a:ext cx="197172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Minikub --cpus=4 --memory=8g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Client — 2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Neo4j — 3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60000" y="1068840"/>
            <a:ext cx="7558920" cy="379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2" name="Google Shape;142;p25"/>
          <p:cNvGraphicFramePr/>
          <p:nvPr/>
        </p:nvGraphicFramePr>
        <p:xfrm>
          <a:off x="952560" y="1544040"/>
          <a:ext cx="7238160" cy="1555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Убрать подготовительные трансформации данных в клиенте, перед поиском (отнимают время)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Поработать над архитектурой БД, есть вершины, которые просто содержат связь на следующую вершину.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Провести нагрузочное тестирование на Dev кластере.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4720" cy="408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4720" cy="408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6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6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84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Google Shape;159;p28" descr=""/>
          <p:cNvPicPr/>
          <p:nvPr/>
        </p:nvPicPr>
        <p:blipFill>
          <a:blip r:embed="rId1"/>
          <a:stretch/>
        </p:blipFill>
        <p:spPr>
          <a:xfrm>
            <a:off x="617760" y="38520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77" name="Google Shape;160;p28" descr=""/>
          <p:cNvPicPr/>
          <p:nvPr/>
        </p:nvPicPr>
        <p:blipFill>
          <a:blip r:embed="rId2"/>
          <a:stretch/>
        </p:blipFill>
        <p:spPr>
          <a:xfrm>
            <a:off x="617760" y="311328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78" name="Google Shape;161;p28" descr=""/>
          <p:cNvPicPr/>
          <p:nvPr/>
        </p:nvPicPr>
        <p:blipFill>
          <a:blip r:embed="rId3"/>
          <a:stretch/>
        </p:blipFill>
        <p:spPr>
          <a:xfrm>
            <a:off x="617760" y="15969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79" name="Google Shape;162;p28" descr=""/>
          <p:cNvPicPr/>
          <p:nvPr/>
        </p:nvPicPr>
        <p:blipFill>
          <a:blip r:embed="rId4"/>
          <a:stretch/>
        </p:blipFill>
        <p:spPr>
          <a:xfrm>
            <a:off x="617760" y="2355120"/>
            <a:ext cx="619200" cy="619200"/>
          </a:xfrm>
          <a:prstGeom prst="rect">
            <a:avLst/>
          </a:prstGeom>
          <a:ln w="0">
            <a:noFill/>
          </a:ln>
        </p:spPr>
      </p:pic>
      <p:sp>
        <p:nvSpPr>
          <p:cNvPr id="380" name="Google Shape;163;p28"/>
          <p:cNvSpPr/>
          <p:nvPr/>
        </p:nvSpPr>
        <p:spPr>
          <a:xfrm>
            <a:off x="544320" y="1126800"/>
            <a:ext cx="258660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Google Shape;164;p28" descr=""/>
          <p:cNvPicPr/>
          <p:nvPr/>
        </p:nvPicPr>
        <p:blipFill>
          <a:blip r:embed="rId5"/>
          <a:stretch/>
        </p:blipFill>
        <p:spPr>
          <a:xfrm>
            <a:off x="1313280" y="38520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82" name="Google Shape;165;p28" descr=""/>
          <p:cNvPicPr/>
          <p:nvPr/>
        </p:nvPicPr>
        <p:blipFill>
          <a:blip r:embed="rId6"/>
          <a:stretch/>
        </p:blipFill>
        <p:spPr>
          <a:xfrm>
            <a:off x="1313280" y="311328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83" name="Google Shape;166;p28" descr=""/>
          <p:cNvPicPr/>
          <p:nvPr/>
        </p:nvPicPr>
        <p:blipFill>
          <a:blip r:embed="rId7"/>
          <a:stretch/>
        </p:blipFill>
        <p:spPr>
          <a:xfrm>
            <a:off x="1313280" y="15973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84" name="Google Shape;167;p28" descr=""/>
          <p:cNvPicPr/>
          <p:nvPr/>
        </p:nvPicPr>
        <p:blipFill>
          <a:blip r:embed="rId8"/>
          <a:stretch/>
        </p:blipFill>
        <p:spPr>
          <a:xfrm>
            <a:off x="1313280" y="23551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85" name="Google Shape;168;p28" descr=""/>
          <p:cNvPicPr/>
          <p:nvPr/>
        </p:nvPicPr>
        <p:blipFill>
          <a:blip r:embed="rId9"/>
          <a:stretch/>
        </p:blipFill>
        <p:spPr>
          <a:xfrm>
            <a:off x="2008440" y="15973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86" name="Google Shape;169;p28" descr=""/>
          <p:cNvPicPr/>
          <p:nvPr/>
        </p:nvPicPr>
        <p:blipFill>
          <a:blip r:embed="rId10"/>
          <a:stretch/>
        </p:blipFill>
        <p:spPr>
          <a:xfrm>
            <a:off x="2008440" y="2355120"/>
            <a:ext cx="619200" cy="619200"/>
          </a:xfrm>
          <a:prstGeom prst="rect">
            <a:avLst/>
          </a:prstGeom>
          <a:ln w="0">
            <a:noFill/>
          </a:ln>
        </p:spPr>
      </p:pic>
      <p:sp>
        <p:nvSpPr>
          <p:cNvPr id="387" name="Google Shape;170;p28"/>
          <p:cNvSpPr/>
          <p:nvPr/>
        </p:nvSpPr>
        <p:spPr>
          <a:xfrm>
            <a:off x="3111840" y="1126800"/>
            <a:ext cx="1578240" cy="4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2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Google Shape;171;p28" descr=""/>
          <p:cNvPicPr/>
          <p:nvPr/>
        </p:nvPicPr>
        <p:blipFill>
          <a:blip r:embed="rId11"/>
          <a:stretch/>
        </p:blipFill>
        <p:spPr>
          <a:xfrm>
            <a:off x="3197160" y="38520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89" name="Google Shape;172;p28" descr=""/>
          <p:cNvPicPr/>
          <p:nvPr/>
        </p:nvPicPr>
        <p:blipFill>
          <a:blip r:embed="rId12"/>
          <a:stretch/>
        </p:blipFill>
        <p:spPr>
          <a:xfrm>
            <a:off x="3197160" y="311328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0" name="Google Shape;173;p28" descr=""/>
          <p:cNvPicPr/>
          <p:nvPr/>
        </p:nvPicPr>
        <p:blipFill>
          <a:blip r:embed="rId13"/>
          <a:stretch/>
        </p:blipFill>
        <p:spPr>
          <a:xfrm>
            <a:off x="3197160" y="15973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1" name="Google Shape;174;p28" descr=""/>
          <p:cNvPicPr/>
          <p:nvPr/>
        </p:nvPicPr>
        <p:blipFill>
          <a:blip r:embed="rId14"/>
          <a:stretch/>
        </p:blipFill>
        <p:spPr>
          <a:xfrm>
            <a:off x="3197160" y="23551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2" name="Google Shape;175;p28" descr=""/>
          <p:cNvPicPr/>
          <p:nvPr/>
        </p:nvPicPr>
        <p:blipFill>
          <a:blip r:embed="rId15"/>
          <a:stretch/>
        </p:blipFill>
        <p:spPr>
          <a:xfrm>
            <a:off x="3903840" y="311328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3" name="Google Shape;176;p28" descr=""/>
          <p:cNvPicPr/>
          <p:nvPr/>
        </p:nvPicPr>
        <p:blipFill>
          <a:blip r:embed="rId16"/>
          <a:stretch/>
        </p:blipFill>
        <p:spPr>
          <a:xfrm>
            <a:off x="3903840" y="15973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4" name="Google Shape;177;p28" descr=""/>
          <p:cNvPicPr/>
          <p:nvPr/>
        </p:nvPicPr>
        <p:blipFill>
          <a:blip r:embed="rId17"/>
          <a:stretch/>
        </p:blipFill>
        <p:spPr>
          <a:xfrm>
            <a:off x="3903840" y="23551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5" name="Google Shape;178;p28" descr=""/>
          <p:cNvPicPr/>
          <p:nvPr/>
        </p:nvPicPr>
        <p:blipFill>
          <a:blip r:embed="rId18"/>
          <a:stretch/>
        </p:blipFill>
        <p:spPr>
          <a:xfrm>
            <a:off x="4610520" y="311328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6" name="Google Shape;179;p28" descr=""/>
          <p:cNvPicPr/>
          <p:nvPr/>
        </p:nvPicPr>
        <p:blipFill>
          <a:blip r:embed="rId19"/>
          <a:stretch/>
        </p:blipFill>
        <p:spPr>
          <a:xfrm>
            <a:off x="4610520" y="15973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7" name="Google Shape;180;p28" descr=""/>
          <p:cNvPicPr/>
          <p:nvPr/>
        </p:nvPicPr>
        <p:blipFill>
          <a:blip r:embed="rId20"/>
          <a:stretch/>
        </p:blipFill>
        <p:spPr>
          <a:xfrm>
            <a:off x="4610520" y="23551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8" name="Google Shape;181;p28" descr=""/>
          <p:cNvPicPr/>
          <p:nvPr/>
        </p:nvPicPr>
        <p:blipFill>
          <a:blip r:embed="rId21"/>
          <a:stretch/>
        </p:blipFill>
        <p:spPr>
          <a:xfrm>
            <a:off x="5317200" y="311328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399" name="Google Shape;182;p28" descr=""/>
          <p:cNvPicPr/>
          <p:nvPr/>
        </p:nvPicPr>
        <p:blipFill>
          <a:blip r:embed="rId22"/>
          <a:stretch/>
        </p:blipFill>
        <p:spPr>
          <a:xfrm>
            <a:off x="5317200" y="15973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183;p28" descr=""/>
          <p:cNvPicPr/>
          <p:nvPr/>
        </p:nvPicPr>
        <p:blipFill>
          <a:blip r:embed="rId23"/>
          <a:stretch/>
        </p:blipFill>
        <p:spPr>
          <a:xfrm>
            <a:off x="5317200" y="23551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184;p28" descr=""/>
          <p:cNvPicPr/>
          <p:nvPr/>
        </p:nvPicPr>
        <p:blipFill>
          <a:blip r:embed="rId24"/>
          <a:stretch/>
        </p:blipFill>
        <p:spPr>
          <a:xfrm>
            <a:off x="2008440" y="31129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02" name="Google Shape;185;p28" descr=""/>
          <p:cNvPicPr/>
          <p:nvPr/>
        </p:nvPicPr>
        <p:blipFill>
          <a:blip r:embed="rId25"/>
          <a:stretch/>
        </p:blipFill>
        <p:spPr>
          <a:xfrm>
            <a:off x="2008440" y="38520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03" name="Google Shape;186;p28" descr=""/>
          <p:cNvPicPr/>
          <p:nvPr/>
        </p:nvPicPr>
        <p:blipFill>
          <a:blip r:embed="rId26"/>
          <a:stretch/>
        </p:blipFill>
        <p:spPr>
          <a:xfrm>
            <a:off x="3903840" y="38520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04" name="Google Shape;187;p28" descr=""/>
          <p:cNvPicPr/>
          <p:nvPr/>
        </p:nvPicPr>
        <p:blipFill>
          <a:blip r:embed="rId27"/>
          <a:stretch/>
        </p:blipFill>
        <p:spPr>
          <a:xfrm>
            <a:off x="5317200" y="38520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05" name="Google Shape;188;p28" descr=""/>
          <p:cNvPicPr/>
          <p:nvPr/>
        </p:nvPicPr>
        <p:blipFill>
          <a:blip r:embed="rId28"/>
          <a:stretch/>
        </p:blipFill>
        <p:spPr>
          <a:xfrm>
            <a:off x="4610520" y="385200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406" name="Google Shape;189;p28"/>
          <p:cNvSpPr/>
          <p:nvPr/>
        </p:nvSpPr>
        <p:spPr>
          <a:xfrm>
            <a:off x="6135480" y="330840"/>
            <a:ext cx="2653920" cy="6192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Google Shape;190;p28" descr=""/>
          <p:cNvPicPr/>
          <p:nvPr/>
        </p:nvPicPr>
        <p:blipFill>
          <a:blip r:embed="rId29"/>
          <a:stretch/>
        </p:blipFill>
        <p:spPr>
          <a:xfrm>
            <a:off x="6545160" y="38520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08" name="Google Shape;191;p28" descr=""/>
          <p:cNvPicPr/>
          <p:nvPr/>
        </p:nvPicPr>
        <p:blipFill>
          <a:blip r:embed="rId30"/>
          <a:stretch/>
        </p:blipFill>
        <p:spPr>
          <a:xfrm>
            <a:off x="6538680" y="311328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09" name="Google Shape;192;p28" descr=""/>
          <p:cNvPicPr/>
          <p:nvPr/>
        </p:nvPicPr>
        <p:blipFill>
          <a:blip r:embed="rId31"/>
          <a:stretch/>
        </p:blipFill>
        <p:spPr>
          <a:xfrm>
            <a:off x="6528600" y="15973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10" name="Google Shape;193;p28" descr=""/>
          <p:cNvPicPr/>
          <p:nvPr/>
        </p:nvPicPr>
        <p:blipFill>
          <a:blip r:embed="rId32"/>
          <a:stretch/>
        </p:blipFill>
        <p:spPr>
          <a:xfrm>
            <a:off x="6528600" y="2355120"/>
            <a:ext cx="619200" cy="619200"/>
          </a:xfrm>
          <a:prstGeom prst="rect">
            <a:avLst/>
          </a:prstGeom>
          <a:ln w="0">
            <a:noFill/>
          </a:ln>
        </p:spPr>
      </p:pic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6455160" y="1126800"/>
            <a:ext cx="1578240" cy="409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Google Shape;195;p28" descr=""/>
          <p:cNvPicPr/>
          <p:nvPr/>
        </p:nvPicPr>
        <p:blipFill>
          <a:blip r:embed="rId33"/>
          <a:stretch/>
        </p:blipFill>
        <p:spPr>
          <a:xfrm>
            <a:off x="7260480" y="38520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13" name="Google Shape;196;p28" descr=""/>
          <p:cNvPicPr/>
          <p:nvPr/>
        </p:nvPicPr>
        <p:blipFill>
          <a:blip r:embed="rId34"/>
          <a:stretch/>
        </p:blipFill>
        <p:spPr>
          <a:xfrm>
            <a:off x="7254000" y="311328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14" name="Google Shape;197;p28" descr=""/>
          <p:cNvPicPr/>
          <p:nvPr/>
        </p:nvPicPr>
        <p:blipFill>
          <a:blip r:embed="rId35"/>
          <a:stretch/>
        </p:blipFill>
        <p:spPr>
          <a:xfrm>
            <a:off x="7243560" y="15973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15" name="Google Shape;198;p28" descr=""/>
          <p:cNvPicPr/>
          <p:nvPr/>
        </p:nvPicPr>
        <p:blipFill>
          <a:blip r:embed="rId36"/>
          <a:stretch/>
        </p:blipFill>
        <p:spPr>
          <a:xfrm>
            <a:off x="7243560" y="23551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16" name="Google Shape;199;p28" descr=""/>
          <p:cNvPicPr/>
          <p:nvPr/>
        </p:nvPicPr>
        <p:blipFill>
          <a:blip r:embed="rId37"/>
          <a:stretch/>
        </p:blipFill>
        <p:spPr>
          <a:xfrm>
            <a:off x="7958880" y="15973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17" name="Google Shape;200;p28" descr=""/>
          <p:cNvPicPr/>
          <p:nvPr/>
        </p:nvPicPr>
        <p:blipFill>
          <a:blip r:embed="rId38"/>
          <a:stretch/>
        </p:blipFill>
        <p:spPr>
          <a:xfrm>
            <a:off x="7958880" y="2355120"/>
            <a:ext cx="619200" cy="61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84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Google Shape;206;p29" descr=""/>
          <p:cNvPicPr/>
          <p:nvPr/>
        </p:nvPicPr>
        <p:blipFill>
          <a:blip r:embed="rId1"/>
          <a:stretch/>
        </p:blipFill>
        <p:spPr>
          <a:xfrm>
            <a:off x="619920" y="387684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20" name="Google Shape;207;p29" descr=""/>
          <p:cNvPicPr/>
          <p:nvPr/>
        </p:nvPicPr>
        <p:blipFill>
          <a:blip r:embed="rId2"/>
          <a:stretch/>
        </p:blipFill>
        <p:spPr>
          <a:xfrm>
            <a:off x="607320" y="31377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21" name="Google Shape;208;p29" descr=""/>
          <p:cNvPicPr/>
          <p:nvPr/>
        </p:nvPicPr>
        <p:blipFill>
          <a:blip r:embed="rId3"/>
          <a:stretch/>
        </p:blipFill>
        <p:spPr>
          <a:xfrm>
            <a:off x="60732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22" name="Google Shape;209;p29" descr=""/>
          <p:cNvPicPr/>
          <p:nvPr/>
        </p:nvPicPr>
        <p:blipFill>
          <a:blip r:embed="rId4"/>
          <a:stretch/>
        </p:blipFill>
        <p:spPr>
          <a:xfrm>
            <a:off x="607320" y="2369160"/>
            <a:ext cx="619200" cy="619200"/>
          </a:xfrm>
          <a:prstGeom prst="rect">
            <a:avLst/>
          </a:prstGeom>
          <a:ln w="0">
            <a:noFill/>
          </a:ln>
        </p:spPr>
      </p:pic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543960" y="1132560"/>
            <a:ext cx="2586600" cy="409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2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Google Shape;211;p29" descr=""/>
          <p:cNvPicPr/>
          <p:nvPr/>
        </p:nvPicPr>
        <p:blipFill>
          <a:blip r:embed="rId5"/>
          <a:stretch/>
        </p:blipFill>
        <p:spPr>
          <a:xfrm>
            <a:off x="1332000" y="387684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25" name="Google Shape;212;p29" descr=""/>
          <p:cNvPicPr/>
          <p:nvPr/>
        </p:nvPicPr>
        <p:blipFill>
          <a:blip r:embed="rId6"/>
          <a:stretch/>
        </p:blipFill>
        <p:spPr>
          <a:xfrm>
            <a:off x="1319040" y="31377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26" name="Google Shape;213;p29" descr=""/>
          <p:cNvPicPr/>
          <p:nvPr/>
        </p:nvPicPr>
        <p:blipFill>
          <a:blip r:embed="rId7"/>
          <a:stretch/>
        </p:blipFill>
        <p:spPr>
          <a:xfrm>
            <a:off x="131940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27" name="Google Shape;214;p29" descr=""/>
          <p:cNvPicPr/>
          <p:nvPr/>
        </p:nvPicPr>
        <p:blipFill>
          <a:blip r:embed="rId8"/>
          <a:stretch/>
        </p:blipFill>
        <p:spPr>
          <a:xfrm>
            <a:off x="1319400" y="23691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28" name="Google Shape;215;p29" descr=""/>
          <p:cNvPicPr/>
          <p:nvPr/>
        </p:nvPicPr>
        <p:blipFill>
          <a:blip r:embed="rId9"/>
          <a:stretch/>
        </p:blipFill>
        <p:spPr>
          <a:xfrm>
            <a:off x="204372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29" name="Google Shape;216;p29" descr=""/>
          <p:cNvPicPr/>
          <p:nvPr/>
        </p:nvPicPr>
        <p:blipFill>
          <a:blip r:embed="rId10"/>
          <a:stretch/>
        </p:blipFill>
        <p:spPr>
          <a:xfrm>
            <a:off x="2043720" y="23691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30" name="Google Shape;217;p29" descr=""/>
          <p:cNvPicPr/>
          <p:nvPr/>
        </p:nvPicPr>
        <p:blipFill>
          <a:blip r:embed="rId11"/>
          <a:stretch/>
        </p:blipFill>
        <p:spPr>
          <a:xfrm>
            <a:off x="2043720" y="31374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31" name="Google Shape;218;p29" descr=""/>
          <p:cNvPicPr/>
          <p:nvPr/>
        </p:nvPicPr>
        <p:blipFill>
          <a:blip r:embed="rId12"/>
          <a:stretch/>
        </p:blipFill>
        <p:spPr>
          <a:xfrm>
            <a:off x="2056320" y="387684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432" name="PlaceHolder 3"/>
          <p:cNvSpPr>
            <a:spLocks noGrp="1"/>
          </p:cNvSpPr>
          <p:nvPr>
            <p:ph type="subTitle"/>
          </p:nvPr>
        </p:nvSpPr>
        <p:spPr>
          <a:xfrm>
            <a:off x="3243240" y="1132560"/>
            <a:ext cx="2586600" cy="409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3" name="Google Shape;220;p29" descr=""/>
          <p:cNvPicPr/>
          <p:nvPr/>
        </p:nvPicPr>
        <p:blipFill>
          <a:blip r:embed="rId13"/>
          <a:stretch/>
        </p:blipFill>
        <p:spPr>
          <a:xfrm>
            <a:off x="3310920" y="31377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34" name="Google Shape;221;p29" descr=""/>
          <p:cNvPicPr/>
          <p:nvPr/>
        </p:nvPicPr>
        <p:blipFill>
          <a:blip r:embed="rId14"/>
          <a:stretch/>
        </p:blipFill>
        <p:spPr>
          <a:xfrm>
            <a:off x="331092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35" name="Google Shape;222;p29" descr=""/>
          <p:cNvPicPr/>
          <p:nvPr/>
        </p:nvPicPr>
        <p:blipFill>
          <a:blip r:embed="rId15"/>
          <a:stretch/>
        </p:blipFill>
        <p:spPr>
          <a:xfrm>
            <a:off x="3310920" y="23691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36" name="Google Shape;223;p29" descr=""/>
          <p:cNvPicPr/>
          <p:nvPr/>
        </p:nvPicPr>
        <p:blipFill>
          <a:blip r:embed="rId16"/>
          <a:stretch/>
        </p:blipFill>
        <p:spPr>
          <a:xfrm>
            <a:off x="4047120" y="31377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37" name="Google Shape;224;p29" descr=""/>
          <p:cNvPicPr/>
          <p:nvPr/>
        </p:nvPicPr>
        <p:blipFill>
          <a:blip r:embed="rId17"/>
          <a:stretch/>
        </p:blipFill>
        <p:spPr>
          <a:xfrm>
            <a:off x="404712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225;p29" descr=""/>
          <p:cNvPicPr/>
          <p:nvPr/>
        </p:nvPicPr>
        <p:blipFill>
          <a:blip r:embed="rId18"/>
          <a:stretch/>
        </p:blipFill>
        <p:spPr>
          <a:xfrm>
            <a:off x="4047120" y="23691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39" name="Google Shape;226;p29" descr=""/>
          <p:cNvPicPr/>
          <p:nvPr/>
        </p:nvPicPr>
        <p:blipFill>
          <a:blip r:embed="rId19"/>
          <a:stretch/>
        </p:blipFill>
        <p:spPr>
          <a:xfrm>
            <a:off x="3310920" y="387684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40" name="Google Shape;227;p29" descr=""/>
          <p:cNvPicPr/>
          <p:nvPr/>
        </p:nvPicPr>
        <p:blipFill>
          <a:blip r:embed="rId20"/>
          <a:stretch/>
        </p:blipFill>
        <p:spPr>
          <a:xfrm>
            <a:off x="478332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228;p29" descr=""/>
          <p:cNvPicPr/>
          <p:nvPr/>
        </p:nvPicPr>
        <p:blipFill>
          <a:blip r:embed="rId21"/>
          <a:stretch/>
        </p:blipFill>
        <p:spPr>
          <a:xfrm>
            <a:off x="4047120" y="387684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42" name="Google Shape;229;p29" descr=""/>
          <p:cNvPicPr/>
          <p:nvPr/>
        </p:nvPicPr>
        <p:blipFill>
          <a:blip r:embed="rId22"/>
          <a:stretch/>
        </p:blipFill>
        <p:spPr>
          <a:xfrm>
            <a:off x="4782960" y="2369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43" name="Google Shape;230;p29" descr=""/>
          <p:cNvPicPr/>
          <p:nvPr/>
        </p:nvPicPr>
        <p:blipFill>
          <a:blip r:embed="rId23"/>
          <a:stretch/>
        </p:blipFill>
        <p:spPr>
          <a:xfrm>
            <a:off x="4782960" y="31374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44" name="Google Shape;231;p29" descr=""/>
          <p:cNvPicPr/>
          <p:nvPr/>
        </p:nvPicPr>
        <p:blipFill>
          <a:blip r:embed="rId24"/>
          <a:stretch/>
        </p:blipFill>
        <p:spPr>
          <a:xfrm>
            <a:off x="4782960" y="387684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445" name="PlaceHolder 4"/>
          <p:cNvSpPr>
            <a:spLocks noGrp="1"/>
          </p:cNvSpPr>
          <p:nvPr>
            <p:ph type="subTitle"/>
          </p:nvPr>
        </p:nvSpPr>
        <p:spPr>
          <a:xfrm>
            <a:off x="5851080" y="1132560"/>
            <a:ext cx="1578240" cy="409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6" name="Google Shape;233;p29" descr=""/>
          <p:cNvPicPr/>
          <p:nvPr/>
        </p:nvPicPr>
        <p:blipFill>
          <a:blip r:embed="rId25"/>
          <a:stretch/>
        </p:blipFill>
        <p:spPr>
          <a:xfrm>
            <a:off x="5929560" y="387684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47" name="Google Shape;234;p29" descr=""/>
          <p:cNvPicPr/>
          <p:nvPr/>
        </p:nvPicPr>
        <p:blipFill>
          <a:blip r:embed="rId26"/>
          <a:stretch/>
        </p:blipFill>
        <p:spPr>
          <a:xfrm>
            <a:off x="5929560" y="31377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48" name="Google Shape;235;p29" descr=""/>
          <p:cNvPicPr/>
          <p:nvPr/>
        </p:nvPicPr>
        <p:blipFill>
          <a:blip r:embed="rId27"/>
          <a:stretch/>
        </p:blipFill>
        <p:spPr>
          <a:xfrm>
            <a:off x="592956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49" name="Google Shape;236;p29" descr=""/>
          <p:cNvPicPr/>
          <p:nvPr/>
        </p:nvPicPr>
        <p:blipFill>
          <a:blip r:embed="rId28"/>
          <a:stretch/>
        </p:blipFill>
        <p:spPr>
          <a:xfrm>
            <a:off x="5929560" y="23691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0" name="Google Shape;237;p29" descr=""/>
          <p:cNvPicPr/>
          <p:nvPr/>
        </p:nvPicPr>
        <p:blipFill>
          <a:blip r:embed="rId29"/>
          <a:stretch/>
        </p:blipFill>
        <p:spPr>
          <a:xfrm>
            <a:off x="6654240" y="387684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1" name="Google Shape;238;p29" descr=""/>
          <p:cNvPicPr/>
          <p:nvPr/>
        </p:nvPicPr>
        <p:blipFill>
          <a:blip r:embed="rId30"/>
          <a:stretch/>
        </p:blipFill>
        <p:spPr>
          <a:xfrm>
            <a:off x="6654240" y="31377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2" name="Google Shape;239;p29" descr=""/>
          <p:cNvPicPr/>
          <p:nvPr/>
        </p:nvPicPr>
        <p:blipFill>
          <a:blip r:embed="rId31"/>
          <a:stretch/>
        </p:blipFill>
        <p:spPr>
          <a:xfrm>
            <a:off x="665424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3" name="Google Shape;240;p29" descr=""/>
          <p:cNvPicPr/>
          <p:nvPr/>
        </p:nvPicPr>
        <p:blipFill>
          <a:blip r:embed="rId32"/>
          <a:stretch/>
        </p:blipFill>
        <p:spPr>
          <a:xfrm>
            <a:off x="6654240" y="23691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4" name="Google Shape;241;p29" descr=""/>
          <p:cNvPicPr/>
          <p:nvPr/>
        </p:nvPicPr>
        <p:blipFill>
          <a:blip r:embed="rId33"/>
          <a:stretch/>
        </p:blipFill>
        <p:spPr>
          <a:xfrm>
            <a:off x="7378920" y="387684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5" name="Google Shape;242;p29" descr=""/>
          <p:cNvPicPr/>
          <p:nvPr/>
        </p:nvPicPr>
        <p:blipFill>
          <a:blip r:embed="rId34"/>
          <a:stretch/>
        </p:blipFill>
        <p:spPr>
          <a:xfrm>
            <a:off x="7378920" y="31377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6" name="Google Shape;243;p29" descr=""/>
          <p:cNvPicPr/>
          <p:nvPr/>
        </p:nvPicPr>
        <p:blipFill>
          <a:blip r:embed="rId35"/>
          <a:stretch/>
        </p:blipFill>
        <p:spPr>
          <a:xfrm>
            <a:off x="737892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7" name="Google Shape;244;p29" descr=""/>
          <p:cNvPicPr/>
          <p:nvPr/>
        </p:nvPicPr>
        <p:blipFill>
          <a:blip r:embed="rId36"/>
          <a:stretch/>
        </p:blipFill>
        <p:spPr>
          <a:xfrm>
            <a:off x="7378920" y="23691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8" name="Google Shape;245;p29" descr=""/>
          <p:cNvPicPr/>
          <p:nvPr/>
        </p:nvPicPr>
        <p:blipFill>
          <a:blip r:embed="rId37"/>
          <a:stretch/>
        </p:blipFill>
        <p:spPr>
          <a:xfrm>
            <a:off x="8087040" y="31377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59" name="Google Shape;246;p29" descr=""/>
          <p:cNvPicPr/>
          <p:nvPr/>
        </p:nvPicPr>
        <p:blipFill>
          <a:blip r:embed="rId38"/>
          <a:stretch/>
        </p:blipFill>
        <p:spPr>
          <a:xfrm>
            <a:off x="8087040" y="1621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60" name="Google Shape;247;p29" descr=""/>
          <p:cNvPicPr/>
          <p:nvPr/>
        </p:nvPicPr>
        <p:blipFill>
          <a:blip r:embed="rId39"/>
          <a:stretch/>
        </p:blipFill>
        <p:spPr>
          <a:xfrm>
            <a:off x="8087040" y="23691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61" name="Google Shape;248;p29" descr=""/>
          <p:cNvPicPr/>
          <p:nvPr/>
        </p:nvPicPr>
        <p:blipFill>
          <a:blip r:embed="rId40"/>
          <a:stretch/>
        </p:blipFill>
        <p:spPr>
          <a:xfrm>
            <a:off x="8087040" y="3876840"/>
            <a:ext cx="619200" cy="61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84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6906600" y="1131120"/>
            <a:ext cx="2722680" cy="409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4" name="Google Shape;255;p30" descr=""/>
          <p:cNvPicPr/>
          <p:nvPr/>
        </p:nvPicPr>
        <p:blipFill>
          <a:blip r:embed="rId1"/>
          <a:stretch/>
        </p:blipFill>
        <p:spPr>
          <a:xfrm>
            <a:off x="6988320" y="31129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65" name="Google Shape;256;p30" descr=""/>
          <p:cNvPicPr/>
          <p:nvPr/>
        </p:nvPicPr>
        <p:blipFill>
          <a:blip r:embed="rId2"/>
          <a:stretch/>
        </p:blipFill>
        <p:spPr>
          <a:xfrm>
            <a:off x="6988320" y="15969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66" name="Google Shape;257;p30" descr=""/>
          <p:cNvPicPr/>
          <p:nvPr/>
        </p:nvPicPr>
        <p:blipFill>
          <a:blip r:embed="rId3"/>
          <a:stretch/>
        </p:blipFill>
        <p:spPr>
          <a:xfrm>
            <a:off x="6988320" y="23551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67" name="Google Shape;258;p30" descr=""/>
          <p:cNvPicPr/>
          <p:nvPr/>
        </p:nvPicPr>
        <p:blipFill>
          <a:blip r:embed="rId4"/>
          <a:stretch/>
        </p:blipFill>
        <p:spPr>
          <a:xfrm>
            <a:off x="6988320" y="38329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68" name="Google Shape;259;p30" descr=""/>
          <p:cNvPicPr/>
          <p:nvPr/>
        </p:nvPicPr>
        <p:blipFill>
          <a:blip r:embed="rId5"/>
          <a:stretch/>
        </p:blipFill>
        <p:spPr>
          <a:xfrm>
            <a:off x="7728480" y="235836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69" name="Google Shape;260;p30" descr=""/>
          <p:cNvPicPr/>
          <p:nvPr/>
        </p:nvPicPr>
        <p:blipFill>
          <a:blip r:embed="rId6"/>
          <a:stretch/>
        </p:blipFill>
        <p:spPr>
          <a:xfrm>
            <a:off x="7728480" y="15969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70" name="Google Shape;261;p30" descr=""/>
          <p:cNvPicPr/>
          <p:nvPr/>
        </p:nvPicPr>
        <p:blipFill>
          <a:blip r:embed="rId7"/>
          <a:stretch/>
        </p:blipFill>
        <p:spPr>
          <a:xfrm>
            <a:off x="7728120" y="3116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71" name="Google Shape;262;p30" descr=""/>
          <p:cNvPicPr/>
          <p:nvPr/>
        </p:nvPicPr>
        <p:blipFill>
          <a:blip r:embed="rId8"/>
          <a:stretch/>
        </p:blipFill>
        <p:spPr>
          <a:xfrm>
            <a:off x="7728120" y="383616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472" name="PlaceHolder 3"/>
          <p:cNvSpPr>
            <a:spLocks noGrp="1"/>
          </p:cNvSpPr>
          <p:nvPr>
            <p:ph type="subTitle"/>
          </p:nvPr>
        </p:nvSpPr>
        <p:spPr>
          <a:xfrm>
            <a:off x="6906600" y="1131120"/>
            <a:ext cx="1578240" cy="409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2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3" name="Google Shape;264;p30" descr=""/>
          <p:cNvPicPr/>
          <p:nvPr/>
        </p:nvPicPr>
        <p:blipFill>
          <a:blip r:embed="rId9"/>
          <a:stretch/>
        </p:blipFill>
        <p:spPr>
          <a:xfrm>
            <a:off x="621000" y="3124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74" name="Google Shape;265;p30" descr=""/>
          <p:cNvPicPr/>
          <p:nvPr/>
        </p:nvPicPr>
        <p:blipFill>
          <a:blip r:embed="rId10"/>
          <a:stretch/>
        </p:blipFill>
        <p:spPr>
          <a:xfrm>
            <a:off x="1348920" y="3124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75" name="Google Shape;266;p30" descr=""/>
          <p:cNvPicPr/>
          <p:nvPr/>
        </p:nvPicPr>
        <p:blipFill>
          <a:blip r:embed="rId11"/>
          <a:stretch/>
        </p:blipFill>
        <p:spPr>
          <a:xfrm>
            <a:off x="2080080" y="312480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76" name="Google Shape;267;p30" descr=""/>
          <p:cNvPicPr/>
          <p:nvPr/>
        </p:nvPicPr>
        <p:blipFill>
          <a:blip r:embed="rId12"/>
          <a:stretch/>
        </p:blipFill>
        <p:spPr>
          <a:xfrm>
            <a:off x="1348920" y="388404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77" name="Google Shape;268;p30" descr=""/>
          <p:cNvPicPr/>
          <p:nvPr/>
        </p:nvPicPr>
        <p:blipFill>
          <a:blip r:embed="rId13"/>
          <a:stretch/>
        </p:blipFill>
        <p:spPr>
          <a:xfrm>
            <a:off x="618120" y="388404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78" name="Google Shape;269;p30" descr=""/>
          <p:cNvPicPr/>
          <p:nvPr/>
        </p:nvPicPr>
        <p:blipFill>
          <a:blip r:embed="rId14"/>
          <a:stretch/>
        </p:blipFill>
        <p:spPr>
          <a:xfrm>
            <a:off x="2079720" y="388368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79" name="Google Shape;270;p30" descr=""/>
          <p:cNvPicPr/>
          <p:nvPr/>
        </p:nvPicPr>
        <p:blipFill>
          <a:blip r:embed="rId15"/>
          <a:stretch/>
        </p:blipFill>
        <p:spPr>
          <a:xfrm>
            <a:off x="1348920" y="16056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0" name="Google Shape;271;p30" descr=""/>
          <p:cNvPicPr/>
          <p:nvPr/>
        </p:nvPicPr>
        <p:blipFill>
          <a:blip r:embed="rId16"/>
          <a:stretch/>
        </p:blipFill>
        <p:spPr>
          <a:xfrm>
            <a:off x="617760" y="16056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1" name="Google Shape;272;p30" descr=""/>
          <p:cNvPicPr/>
          <p:nvPr/>
        </p:nvPicPr>
        <p:blipFill>
          <a:blip r:embed="rId17"/>
          <a:stretch/>
        </p:blipFill>
        <p:spPr>
          <a:xfrm>
            <a:off x="281664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2" name="Google Shape;273;p30" descr=""/>
          <p:cNvPicPr/>
          <p:nvPr/>
        </p:nvPicPr>
        <p:blipFill>
          <a:blip r:embed="rId18"/>
          <a:stretch/>
        </p:blipFill>
        <p:spPr>
          <a:xfrm>
            <a:off x="2079720" y="16056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3" name="Google Shape;274;p30" descr=""/>
          <p:cNvPicPr/>
          <p:nvPr/>
        </p:nvPicPr>
        <p:blipFill>
          <a:blip r:embed="rId19"/>
          <a:stretch/>
        </p:blipFill>
        <p:spPr>
          <a:xfrm>
            <a:off x="3553920" y="38754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4" name="Google Shape;275;p30" descr=""/>
          <p:cNvPicPr/>
          <p:nvPr/>
        </p:nvPicPr>
        <p:blipFill>
          <a:blip r:embed="rId20"/>
          <a:stretch/>
        </p:blipFill>
        <p:spPr>
          <a:xfrm>
            <a:off x="3553920" y="3116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5" name="Google Shape;276;p30" descr=""/>
          <p:cNvPicPr/>
          <p:nvPr/>
        </p:nvPicPr>
        <p:blipFill>
          <a:blip r:embed="rId21"/>
          <a:stretch/>
        </p:blipFill>
        <p:spPr>
          <a:xfrm>
            <a:off x="2816640" y="23569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6" name="Google Shape;277;p30" descr=""/>
          <p:cNvPicPr/>
          <p:nvPr/>
        </p:nvPicPr>
        <p:blipFill>
          <a:blip r:embed="rId22"/>
          <a:stretch/>
        </p:blipFill>
        <p:spPr>
          <a:xfrm>
            <a:off x="355392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7" name="Google Shape;278;p30" descr=""/>
          <p:cNvPicPr/>
          <p:nvPr/>
        </p:nvPicPr>
        <p:blipFill>
          <a:blip r:embed="rId23"/>
          <a:stretch/>
        </p:blipFill>
        <p:spPr>
          <a:xfrm>
            <a:off x="623880" y="23652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8" name="Google Shape;279;p30" descr=""/>
          <p:cNvPicPr/>
          <p:nvPr/>
        </p:nvPicPr>
        <p:blipFill>
          <a:blip r:embed="rId24"/>
          <a:stretch/>
        </p:blipFill>
        <p:spPr>
          <a:xfrm>
            <a:off x="2079720" y="23652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89" name="Google Shape;280;p30" descr=""/>
          <p:cNvPicPr/>
          <p:nvPr/>
        </p:nvPicPr>
        <p:blipFill>
          <a:blip r:embed="rId25"/>
          <a:stretch/>
        </p:blipFill>
        <p:spPr>
          <a:xfrm>
            <a:off x="1348920" y="23652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90" name="Google Shape;281;p30" descr=""/>
          <p:cNvPicPr/>
          <p:nvPr/>
        </p:nvPicPr>
        <p:blipFill>
          <a:blip r:embed="rId26"/>
          <a:stretch/>
        </p:blipFill>
        <p:spPr>
          <a:xfrm>
            <a:off x="3553920" y="23569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91" name="Google Shape;282;p30" descr=""/>
          <p:cNvPicPr/>
          <p:nvPr/>
        </p:nvPicPr>
        <p:blipFill>
          <a:blip r:embed="rId27"/>
          <a:stretch/>
        </p:blipFill>
        <p:spPr>
          <a:xfrm>
            <a:off x="2817000" y="3116520"/>
            <a:ext cx="619200" cy="619200"/>
          </a:xfrm>
          <a:prstGeom prst="rect">
            <a:avLst/>
          </a:prstGeom>
          <a:ln w="0">
            <a:noFill/>
          </a:ln>
        </p:spPr>
      </p:pic>
      <p:pic>
        <p:nvPicPr>
          <p:cNvPr id="492" name="Google Shape;283;p30" descr=""/>
          <p:cNvPicPr/>
          <p:nvPr/>
        </p:nvPicPr>
        <p:blipFill>
          <a:blip r:embed="rId28"/>
          <a:stretch/>
        </p:blipFill>
        <p:spPr>
          <a:xfrm>
            <a:off x="2817000" y="3875760"/>
            <a:ext cx="619200" cy="619200"/>
          </a:xfrm>
          <a:prstGeom prst="rect">
            <a:avLst/>
          </a:prstGeom>
          <a:ln w="0">
            <a:noFill/>
          </a:ln>
        </p:spPr>
      </p:pic>
      <p:sp>
        <p:nvSpPr>
          <p:cNvPr id="493" name="PlaceHolder 4"/>
          <p:cNvSpPr>
            <a:spLocks noGrp="1"/>
          </p:cNvSpPr>
          <p:nvPr>
            <p:ph type="subTitle"/>
          </p:nvPr>
        </p:nvSpPr>
        <p:spPr>
          <a:xfrm>
            <a:off x="527040" y="1137600"/>
            <a:ext cx="1578240" cy="409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5"/>
          <p:cNvSpPr>
            <a:spLocks noGrp="1"/>
          </p:cNvSpPr>
          <p:nvPr>
            <p:ph type="subTitle"/>
          </p:nvPr>
        </p:nvSpPr>
        <p:spPr>
          <a:xfrm>
            <a:off x="4444200" y="1137600"/>
            <a:ext cx="1972800" cy="409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4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5" name="Google Shape;286;p30" descr=""/>
          <p:cNvPicPr/>
          <p:nvPr/>
        </p:nvPicPr>
        <p:blipFill>
          <a:blip r:embed="rId29"/>
          <a:stretch/>
        </p:blipFill>
        <p:spPr>
          <a:xfrm>
            <a:off x="4523400" y="2135880"/>
            <a:ext cx="438840" cy="438840"/>
          </a:xfrm>
          <a:prstGeom prst="rect">
            <a:avLst/>
          </a:prstGeom>
          <a:ln w="0">
            <a:noFill/>
          </a:ln>
        </p:spPr>
      </p:pic>
      <p:pic>
        <p:nvPicPr>
          <p:cNvPr id="496" name="Google Shape;287;p30" descr=""/>
          <p:cNvPicPr/>
          <p:nvPr/>
        </p:nvPicPr>
        <p:blipFill>
          <a:blip r:embed="rId30"/>
          <a:stretch/>
        </p:blipFill>
        <p:spPr>
          <a:xfrm>
            <a:off x="6162120" y="408816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497" name="Google Shape;288;p30" descr=""/>
          <p:cNvPicPr/>
          <p:nvPr/>
        </p:nvPicPr>
        <p:blipFill>
          <a:blip r:embed="rId31"/>
          <a:stretch/>
        </p:blipFill>
        <p:spPr>
          <a:xfrm>
            <a:off x="4557960" y="277632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289;p30" descr=""/>
          <p:cNvPicPr/>
          <p:nvPr/>
        </p:nvPicPr>
        <p:blipFill>
          <a:blip r:embed="rId32"/>
          <a:stretch/>
        </p:blipFill>
        <p:spPr>
          <a:xfrm>
            <a:off x="4557960" y="348516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499" name="Google Shape;290;p30" descr=""/>
          <p:cNvPicPr/>
          <p:nvPr/>
        </p:nvPicPr>
        <p:blipFill>
          <a:blip r:embed="rId33"/>
          <a:stretch/>
        </p:blipFill>
        <p:spPr>
          <a:xfrm>
            <a:off x="5060160" y="2135880"/>
            <a:ext cx="438840" cy="438840"/>
          </a:xfrm>
          <a:prstGeom prst="rect">
            <a:avLst/>
          </a:prstGeom>
          <a:ln w="0">
            <a:noFill/>
          </a:ln>
        </p:spPr>
      </p:pic>
      <p:pic>
        <p:nvPicPr>
          <p:cNvPr id="500" name="Google Shape;291;p30" descr=""/>
          <p:cNvPicPr/>
          <p:nvPr/>
        </p:nvPicPr>
        <p:blipFill>
          <a:blip r:embed="rId34"/>
          <a:stretch/>
        </p:blipFill>
        <p:spPr>
          <a:xfrm>
            <a:off x="6162120" y="348480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501" name="Google Shape;292;p30" descr=""/>
          <p:cNvPicPr/>
          <p:nvPr/>
        </p:nvPicPr>
        <p:blipFill>
          <a:blip r:embed="rId35"/>
          <a:stretch/>
        </p:blipFill>
        <p:spPr>
          <a:xfrm>
            <a:off x="5077080" y="277632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502" name="Google Shape;293;p30" descr=""/>
          <p:cNvPicPr/>
          <p:nvPr/>
        </p:nvPicPr>
        <p:blipFill>
          <a:blip r:embed="rId36"/>
          <a:stretch/>
        </p:blipFill>
        <p:spPr>
          <a:xfrm>
            <a:off x="5077080" y="348516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503" name="Google Shape;294;p30" descr=""/>
          <p:cNvPicPr/>
          <p:nvPr/>
        </p:nvPicPr>
        <p:blipFill>
          <a:blip r:embed="rId37"/>
          <a:stretch/>
        </p:blipFill>
        <p:spPr>
          <a:xfrm>
            <a:off x="5609520" y="2135880"/>
            <a:ext cx="438840" cy="438840"/>
          </a:xfrm>
          <a:prstGeom prst="rect">
            <a:avLst/>
          </a:prstGeom>
          <a:ln w="0">
            <a:noFill/>
          </a:ln>
        </p:spPr>
      </p:pic>
      <p:pic>
        <p:nvPicPr>
          <p:cNvPr id="504" name="Google Shape;295;p30" descr=""/>
          <p:cNvPicPr/>
          <p:nvPr/>
        </p:nvPicPr>
        <p:blipFill>
          <a:blip r:embed="rId38"/>
          <a:stretch/>
        </p:blipFill>
        <p:spPr>
          <a:xfrm>
            <a:off x="5609520" y="1597320"/>
            <a:ext cx="438840" cy="438840"/>
          </a:xfrm>
          <a:prstGeom prst="rect">
            <a:avLst/>
          </a:prstGeom>
          <a:ln w="0">
            <a:noFill/>
          </a:ln>
        </p:spPr>
      </p:pic>
      <p:pic>
        <p:nvPicPr>
          <p:cNvPr id="505" name="Google Shape;296;p30" descr=""/>
          <p:cNvPicPr/>
          <p:nvPr/>
        </p:nvPicPr>
        <p:blipFill>
          <a:blip r:embed="rId39"/>
          <a:stretch/>
        </p:blipFill>
        <p:spPr>
          <a:xfrm>
            <a:off x="5616720" y="277632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506" name="Google Shape;297;p30" descr=""/>
          <p:cNvPicPr/>
          <p:nvPr/>
        </p:nvPicPr>
        <p:blipFill>
          <a:blip r:embed="rId40"/>
          <a:stretch/>
        </p:blipFill>
        <p:spPr>
          <a:xfrm>
            <a:off x="5616720" y="348516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507" name="Google Shape;298;p30" descr=""/>
          <p:cNvPicPr/>
          <p:nvPr/>
        </p:nvPicPr>
        <p:blipFill>
          <a:blip r:embed="rId41"/>
          <a:stretch/>
        </p:blipFill>
        <p:spPr>
          <a:xfrm>
            <a:off x="4523400" y="1597320"/>
            <a:ext cx="438840" cy="438840"/>
          </a:xfrm>
          <a:prstGeom prst="rect">
            <a:avLst/>
          </a:prstGeom>
          <a:ln w="0">
            <a:noFill/>
          </a:ln>
        </p:spPr>
      </p:pic>
      <p:pic>
        <p:nvPicPr>
          <p:cNvPr id="508" name="Google Shape;299;p30" descr=""/>
          <p:cNvPicPr/>
          <p:nvPr/>
        </p:nvPicPr>
        <p:blipFill>
          <a:blip r:embed="rId42"/>
          <a:stretch/>
        </p:blipFill>
        <p:spPr>
          <a:xfrm>
            <a:off x="6163560" y="1596960"/>
            <a:ext cx="438840" cy="438840"/>
          </a:xfrm>
          <a:prstGeom prst="rect">
            <a:avLst/>
          </a:prstGeom>
          <a:ln w="0">
            <a:noFill/>
          </a:ln>
        </p:spPr>
      </p:pic>
      <p:pic>
        <p:nvPicPr>
          <p:cNvPr id="509" name="Google Shape;300;p30" descr=""/>
          <p:cNvPicPr/>
          <p:nvPr/>
        </p:nvPicPr>
        <p:blipFill>
          <a:blip r:embed="rId43"/>
          <a:stretch/>
        </p:blipFill>
        <p:spPr>
          <a:xfrm>
            <a:off x="6162120" y="277596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510" name="Google Shape;301;p30" descr=""/>
          <p:cNvPicPr/>
          <p:nvPr/>
        </p:nvPicPr>
        <p:blipFill>
          <a:blip r:embed="rId44"/>
          <a:stretch/>
        </p:blipFill>
        <p:spPr>
          <a:xfrm>
            <a:off x="5616720" y="408852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511" name="Google Shape;302;p30" descr=""/>
          <p:cNvPicPr/>
          <p:nvPr/>
        </p:nvPicPr>
        <p:blipFill>
          <a:blip r:embed="rId45"/>
          <a:stretch/>
        </p:blipFill>
        <p:spPr>
          <a:xfrm>
            <a:off x="5060160" y="1597320"/>
            <a:ext cx="438840" cy="438840"/>
          </a:xfrm>
          <a:prstGeom prst="rect">
            <a:avLst/>
          </a:prstGeom>
          <a:ln w="0">
            <a:noFill/>
          </a:ln>
        </p:spPr>
      </p:pic>
      <p:pic>
        <p:nvPicPr>
          <p:cNvPr id="512" name="Google Shape;303;p30" descr=""/>
          <p:cNvPicPr/>
          <p:nvPr/>
        </p:nvPicPr>
        <p:blipFill>
          <a:blip r:embed="rId46"/>
          <a:stretch/>
        </p:blipFill>
        <p:spPr>
          <a:xfrm>
            <a:off x="6163560" y="2135520"/>
            <a:ext cx="438840" cy="438840"/>
          </a:xfrm>
          <a:prstGeom prst="rect">
            <a:avLst/>
          </a:prstGeom>
          <a:ln w="0">
            <a:noFill/>
          </a:ln>
        </p:spPr>
      </p:pic>
      <p:pic>
        <p:nvPicPr>
          <p:cNvPr id="513" name="Google Shape;304;p30" descr=""/>
          <p:cNvPicPr/>
          <p:nvPr/>
        </p:nvPicPr>
        <p:blipFill>
          <a:blip r:embed="rId47"/>
          <a:stretch/>
        </p:blipFill>
        <p:spPr>
          <a:xfrm>
            <a:off x="4604760" y="4088520"/>
            <a:ext cx="441720" cy="441720"/>
          </a:xfrm>
          <a:prstGeom prst="rect">
            <a:avLst/>
          </a:prstGeom>
          <a:ln w="0">
            <a:noFill/>
          </a:ln>
        </p:spPr>
      </p:pic>
      <p:pic>
        <p:nvPicPr>
          <p:cNvPr id="514" name="Google Shape;305;p30" descr=""/>
          <p:cNvPicPr/>
          <p:nvPr/>
        </p:nvPicPr>
        <p:blipFill>
          <a:blip r:embed="rId48"/>
          <a:stretch/>
        </p:blipFill>
        <p:spPr>
          <a:xfrm>
            <a:off x="5077080" y="4088520"/>
            <a:ext cx="441720" cy="44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310;p31" descr=""/>
          <p:cNvPicPr/>
          <p:nvPr/>
        </p:nvPicPr>
        <p:blipFill>
          <a:blip r:embed="rId1"/>
          <a:srcRect l="0" t="7797" r="0" b="7803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sp>
        <p:nvSpPr>
          <p:cNvPr id="516" name="Google Shape;311;p31"/>
          <p:cNvSpPr/>
          <p:nvPr/>
        </p:nvSpPr>
        <p:spPr>
          <a:xfrm>
            <a:off x="360000" y="3625560"/>
            <a:ext cx="3003480" cy="84636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Чтобы добавить картинку на весь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слайд (так органичнее и эффектнее), используйте этот мастер-слайд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4040" cy="12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5240" cy="525240"/>
          </a:xfrm>
          <a:prstGeom prst="rect">
            <a:avLst/>
          </a:prstGeom>
          <a:ln w="0">
            <a:noFill/>
          </a:ln>
        </p:spPr>
      </p:pic>
      <p:pic>
        <p:nvPicPr>
          <p:cNvPr id="278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5240" cy="52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5509080" y="1187640"/>
            <a:ext cx="3340440" cy="1800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нужный вариант загрузки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 по картинке вы сможете настроить нужный размер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9" name="Google Shape;318;p32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619560" y="1290600"/>
            <a:ext cx="4712760" cy="343080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pic>
        <p:nvPicPr>
          <p:cNvPr id="520" name="Google Shape;319;p32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5765760" y="3258720"/>
            <a:ext cx="2141640" cy="146268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6408360" y="1316160"/>
            <a:ext cx="2414520" cy="141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в пункт меню «Слайд»,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3" name="Google Shape;326;p33" descr=""/>
          <p:cNvPicPr/>
          <p:nvPr/>
        </p:nvPicPr>
        <p:blipFill>
          <a:blip r:embed="rId1"/>
          <a:stretch/>
        </p:blipFill>
        <p:spPr>
          <a:xfrm>
            <a:off x="636120" y="1316160"/>
            <a:ext cx="5581080" cy="323748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82;p18"/>
          <p:cNvSpPr/>
          <p:nvPr/>
        </p:nvSpPr>
        <p:spPr>
          <a:xfrm>
            <a:off x="630000" y="2716200"/>
            <a:ext cx="1032480" cy="198216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9040" cy="1840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000"/>
            </a:b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Тема: </a:t>
            </a:r>
            <a:r>
              <a:rPr b="0" lang="ru" sz="2200" spc="-1" strike="noStrike">
                <a:solidFill>
                  <a:schemeClr val="dk1"/>
                </a:solidFill>
                <a:latin typeface="Roboto"/>
                <a:ea typeface="Roboto"/>
              </a:rPr>
              <a:t>Распределенная справочная система на основе графовой базы данных</a:t>
            </a:r>
            <a:br>
              <a:rPr sz="3000"/>
            </a:br>
            <a:br>
              <a:rPr sz="3200"/>
            </a:br>
            <a:br>
              <a:rPr sz="2200"/>
            </a:b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3135600" y="2979000"/>
            <a:ext cx="5855040" cy="586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Дмитренко Дмитрий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ubTitle"/>
          </p:nvPr>
        </p:nvSpPr>
        <p:spPr>
          <a:xfrm>
            <a:off x="3135600" y="3662640"/>
            <a:ext cx="5855040" cy="1031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Ведущий специалист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Mediascope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91;p19"/>
          <p:cNvSpPr/>
          <p:nvPr/>
        </p:nvSpPr>
        <p:spPr>
          <a:xfrm>
            <a:off x="559080" y="342360"/>
            <a:ext cx="651672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Google Shape;92;p19"/>
          <p:cNvSpPr/>
          <p:nvPr/>
        </p:nvSpPr>
        <p:spPr>
          <a:xfrm>
            <a:off x="696960" y="1099800"/>
            <a:ext cx="2588040" cy="3823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Google Shape;93;p19"/>
          <p:cNvSpPr/>
          <p:nvPr/>
        </p:nvSpPr>
        <p:spPr>
          <a:xfrm>
            <a:off x="696960" y="1729440"/>
            <a:ext cx="2588040" cy="3823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4;p19"/>
          <p:cNvSpPr/>
          <p:nvPr/>
        </p:nvSpPr>
        <p:spPr>
          <a:xfrm>
            <a:off x="696960" y="2369880"/>
            <a:ext cx="2588040" cy="3823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95;p19"/>
          <p:cNvSpPr/>
          <p:nvPr/>
        </p:nvSpPr>
        <p:spPr>
          <a:xfrm>
            <a:off x="696960" y="3009960"/>
            <a:ext cx="2588040" cy="3823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Google Shape;96;p19"/>
          <p:cNvSpPr/>
          <p:nvPr/>
        </p:nvSpPr>
        <p:spPr>
          <a:xfrm>
            <a:off x="696960" y="3608280"/>
            <a:ext cx="2588040" cy="3823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97;p19"/>
          <p:cNvSpPr/>
          <p:nvPr/>
        </p:nvSpPr>
        <p:spPr>
          <a:xfrm>
            <a:off x="696960" y="4206600"/>
            <a:ext cx="2588040" cy="38232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0" name="Google Shape;98;p19"/>
          <p:cNvCxnSpPr>
            <a:stCxn id="284" idx="1"/>
            <a:endCxn id="285" idx="1"/>
          </p:cNvCxnSpPr>
          <p:nvPr/>
        </p:nvCxnSpPr>
        <p:spPr>
          <a:xfrm rot="10800000">
            <a:off x="696960" y="1290600"/>
            <a:ext cx="360" cy="6300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1" name="Google Shape;99;p19"/>
          <p:cNvCxnSpPr>
            <a:stCxn id="285" idx="1"/>
            <a:endCxn id="286" idx="1"/>
          </p:cNvCxnSpPr>
          <p:nvPr/>
        </p:nvCxnSpPr>
        <p:spPr>
          <a:xfrm rot="10800000">
            <a:off x="696960" y="1920240"/>
            <a:ext cx="360" cy="6408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2" name="Google Shape;100;p19"/>
          <p:cNvCxnSpPr>
            <a:stCxn id="286" idx="1"/>
            <a:endCxn id="287" idx="1"/>
          </p:cNvCxnSpPr>
          <p:nvPr/>
        </p:nvCxnSpPr>
        <p:spPr>
          <a:xfrm rot="10800000">
            <a:off x="696960" y="2561040"/>
            <a:ext cx="360" cy="6404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3" name="Google Shape;100;p 1"/>
          <p:cNvCxnSpPr/>
          <p:nvPr/>
        </p:nvCxnSpPr>
        <p:spPr>
          <a:xfrm flipV="1" rot="16200000">
            <a:off x="376920" y="3520800"/>
            <a:ext cx="640800" cy="720"/>
          </a:xfrm>
          <a:prstGeom prst="curvedConnector3">
            <a:avLst>
              <a:gd name="adj1" fmla="val 24957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4" name="Google Shape;100;p 2"/>
          <p:cNvCxnSpPr/>
          <p:nvPr/>
        </p:nvCxnSpPr>
        <p:spPr>
          <a:xfrm flipV="1" rot="16200000">
            <a:off x="422280" y="4160880"/>
            <a:ext cx="640800" cy="720"/>
          </a:xfrm>
          <a:prstGeom prst="curvedConnector3">
            <a:avLst>
              <a:gd name="adj1" fmla="val 24957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107;p20"/>
          <p:cNvSpPr/>
          <p:nvPr/>
        </p:nvSpPr>
        <p:spPr>
          <a:xfrm>
            <a:off x="494640" y="455760"/>
            <a:ext cx="8519040" cy="13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900000" y="2129760"/>
            <a:ext cx="755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Проверить возможность использования графовых бд в качестве распределенного источника данных, способного выдерживать большие нагрузки.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1080000" y="3168000"/>
            <a:ext cx="702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>
            <a:off x="900000" y="3285720"/>
            <a:ext cx="70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В случае успешной проверки, приступить к поэтапному внедрению в производственные процессы.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720000" y="1728000"/>
            <a:ext cx="68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Разработать архитектуру хранения данных в графовой бд.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900000" y="2182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" y="2247120"/>
            <a:ext cx="41054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Загрузить в бд справочник (25 Гб)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900000" y="2650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720360" y="2787120"/>
            <a:ext cx="6982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Провести нагрузочное тестирование, сделав поправки на то,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что стендом является локальная машина.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720000" y="2031120"/>
            <a:ext cx="25858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Графовая бд Neo4j.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720360" y="2391120"/>
            <a:ext cx="5694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Spring Boot  в качестве клиентского приложения.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720360" y="2751120"/>
            <a:ext cx="48340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В качестве стенда использовал minikube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720360" y="3075120"/>
            <a:ext cx="79185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Для замера производительности использовался Yandex Tank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900000" y="3082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900000" y="2758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900000" y="2398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00000" y="3478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56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Анализ информации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80000" y="842760"/>
            <a:ext cx="8638920" cy="23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 (linux; android 9; h4113) applewebkit/537.36 (khtml, like gecko) chrome/98.0.4758.101 mobile safari/537.36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 (linux; android 9; h4113) applewebkit/537.36 (khtml, like gecko) chrome/98.0.4758.101 mobile safari/999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получилось n вершин: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1 - mozilla/5.0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2 - (linux; android 9; h4113)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3 - applewebkit/537.36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4 - (khtml, like gecko)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5 - chrome/98.0.4758.101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6 - mobile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7 - safari/537.36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к последней крепим инфо по обогащению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360000" y="3888000"/>
            <a:ext cx="358920" cy="35892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>
            <a:off x="7020000" y="4068000"/>
            <a:ext cx="358920" cy="358920"/>
          </a:xfrm>
          <a:prstGeom prst="ellipse">
            <a:avLst/>
          </a:prstGeom>
          <a:solidFill>
            <a:srgbClr val="ff972f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>
            <a:off x="1080000" y="3708000"/>
            <a:ext cx="358920" cy="35892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>
            <a:off x="1980000" y="3888000"/>
            <a:ext cx="358920" cy="35892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"/>
          <p:cNvSpPr/>
          <p:nvPr/>
        </p:nvSpPr>
        <p:spPr>
          <a:xfrm>
            <a:off x="2880000" y="3528000"/>
            <a:ext cx="358920" cy="35892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>
            <a:off x="3780000" y="3888000"/>
            <a:ext cx="358920" cy="35892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>
            <a:off x="4680000" y="3528000"/>
            <a:ext cx="358920" cy="35892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"/>
          <p:cNvSpPr/>
          <p:nvPr/>
        </p:nvSpPr>
        <p:spPr>
          <a:xfrm>
            <a:off x="169200" y="4248000"/>
            <a:ext cx="72972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 flipV="1">
            <a:off x="720000" y="3888000"/>
            <a:ext cx="3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>
            <a:off x="720000" y="3489120"/>
            <a:ext cx="141264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(linux; android 9; h4113)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1440000" y="3888000"/>
            <a:ext cx="54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1620000" y="4248000"/>
            <a:ext cx="117180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applewebkit/537.36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 flipV="1">
            <a:off x="2340000" y="3708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2671200" y="3309120"/>
            <a:ext cx="110772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(khtml, like gecko)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3240000" y="3708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"/>
          <p:cNvSpPr/>
          <p:nvPr/>
        </p:nvSpPr>
        <p:spPr>
          <a:xfrm>
            <a:off x="3420000" y="4248000"/>
            <a:ext cx="133020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chrome/98.0.4758.101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4680000" y="3348000"/>
            <a:ext cx="51804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mobile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5760000" y="3888000"/>
            <a:ext cx="358920" cy="35892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"/>
          <p:cNvSpPr/>
          <p:nvPr/>
        </p:nvSpPr>
        <p:spPr>
          <a:xfrm flipV="1">
            <a:off x="4140000" y="3708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"/>
          <p:cNvSpPr/>
          <p:nvPr/>
        </p:nvSpPr>
        <p:spPr>
          <a:xfrm>
            <a:off x="5040000" y="3708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"/>
          <p:cNvSpPr/>
          <p:nvPr/>
        </p:nvSpPr>
        <p:spPr>
          <a:xfrm>
            <a:off x="5453280" y="4248000"/>
            <a:ext cx="84564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safari/537.36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6120000" y="4068000"/>
            <a:ext cx="90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"/>
          <p:cNvSpPr/>
          <p:nvPr/>
        </p:nvSpPr>
        <p:spPr>
          <a:xfrm>
            <a:off x="6840000" y="3888000"/>
            <a:ext cx="84564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Up info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5760000" y="3168000"/>
            <a:ext cx="358920" cy="35892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"/>
          <p:cNvSpPr/>
          <p:nvPr/>
        </p:nvSpPr>
        <p:spPr>
          <a:xfrm flipV="1">
            <a:off x="5040000" y="3348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"/>
          <p:cNvSpPr/>
          <p:nvPr/>
        </p:nvSpPr>
        <p:spPr>
          <a:xfrm>
            <a:off x="5633280" y="2949120"/>
            <a:ext cx="84564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safari/999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 flipV="1">
            <a:off x="6120000" y="3168000"/>
            <a:ext cx="72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"/>
          <p:cNvSpPr/>
          <p:nvPr/>
        </p:nvSpPr>
        <p:spPr>
          <a:xfrm>
            <a:off x="6840000" y="2988000"/>
            <a:ext cx="358920" cy="358920"/>
          </a:xfrm>
          <a:prstGeom prst="ellipse">
            <a:avLst/>
          </a:prstGeom>
          <a:solidFill>
            <a:srgbClr val="ff972f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>
            <a:off x="6713280" y="2808000"/>
            <a:ext cx="84564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Up info 2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88200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7499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2023-12-13T22:15:45Z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