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7053fa0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7053fa0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7053fa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7053fa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7053fa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7053fa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7053fa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7053fa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7053fa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7053fa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7053fa0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7053fa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7053fa0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7053fa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7053fa0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7053fa0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Andrii Sivachok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Will the following class compile?.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8450"/>
            <a:ext cx="85206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static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x, 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y)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&gt; y ? x : y;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	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Will the following class compile</a:t>
            </a:r>
            <a:r>
              <a:rPr lang="ru"/>
              <a:t>?.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12300"/>
            <a:ext cx="85206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Singleton&lt;</a:t>
            </a:r>
            <a:r>
              <a:rPr lang="ru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static </a:t>
            </a:r>
            <a:r>
              <a:rPr lang="ru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getInstance()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ru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instance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i="1" lang="ru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instance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Singleton&lt;</a:t>
            </a:r>
            <a:r>
              <a:rPr lang="ru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i="1" lang="ru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static </a:t>
            </a:r>
            <a:r>
              <a:rPr lang="ru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i="1" lang="ru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instance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Will the following method compile?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487875"/>
            <a:ext cx="85206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print(List&lt;?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Number&gt; list)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(Number n : list)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System.</a:t>
            </a:r>
            <a:r>
              <a:rPr b="1" i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.print(n +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b="1" i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Will the following code compile?.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classes: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Shape {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... */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Circle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Shape {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... */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Rectangle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Shape {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... */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{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... */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Node&lt;Circle&gt;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nc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Node&lt;&gt;();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Node&lt;Shape&gt;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nc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Will the following code compile?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this class: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Comparable&lt;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compareTo(</a:t>
            </a:r>
            <a:r>
              <a:rPr lang="ru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obj) {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... */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...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Node&lt;String&gt;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Node&lt;&gt;();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Comparable&lt;String&gt;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Will the following code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List&lt;?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Integer&gt; intList =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ArrayList&lt;&gt;();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List&lt;?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Number&gt;  numList = intList;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Will the following code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NaturalNumber(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i) {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i; }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EvenNumber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EvenNumber(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i) {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(i); 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List&lt;EvenNumber&gt;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ArrayList&lt;&gt;();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List&lt;?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ln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Will the following code compile?.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NaturalNumber(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i) {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i; }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EvenNumber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EvenNumber(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i) {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(i); 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List&lt;EvenNumber&gt;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ArrayList&lt;&gt;();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List&lt;?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NaturalNumber&gt;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ln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ln.add(</a:t>
            </a:r>
            <a:r>
              <a:rPr b="1" i="1" lang="ru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NaturalNumber(</a:t>
            </a:r>
            <a:r>
              <a:rPr i="1" lang="ru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35</a:t>
            </a: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 </a:t>
            </a:r>
            <a:endParaRPr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