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7" r:id="rId2"/>
    <p:sldId id="274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Шаблон для PCP" id="{0AD2D20A-2A57-2A49-9B5F-561F1A0DEDA8}">
          <p14:sldIdLst>
            <p14:sldId id="277"/>
          </p14:sldIdLst>
        </p14:section>
        <p14:section name="Пример PCP" id="{5BBF32BA-FBF9-A247-A5A3-20A162D826E8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353"/>
    <a:srgbClr val="002060"/>
    <a:srgbClr val="6CBAFE"/>
    <a:srgbClr val="45FDD9"/>
    <a:srgbClr val="00575E"/>
    <a:srgbClr val="005E12"/>
    <a:srgbClr val="00FD96"/>
    <a:srgbClr val="61FCD1"/>
    <a:srgbClr val="1D1D1F"/>
    <a:srgbClr val="650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/>
    <p:restoredTop sz="86926"/>
  </p:normalViewPr>
  <p:slideViewPr>
    <p:cSldViewPr snapToGrid="0" snapToObjects="1">
      <p:cViewPr varScale="1">
        <p:scale>
          <a:sx n="89" d="100"/>
          <a:sy n="89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5748-6998-4241-A5A2-AEB1D94EA0B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5574E-8DDE-D545-8CD1-ED74D6E6E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72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5574E-8DDE-D545-8CD1-ED74D6E6EDC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5574E-8DDE-D545-8CD1-ED74D6E6EDC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5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BDD1B-F98C-224B-B06D-22321F52A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A37FFB-0CD6-1C4D-896B-C1D4C33E3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128428-1460-2040-B865-0FFACE1F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9FCE-04C1-EA47-A10D-DF92F2F8ACB2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92CBCB-67E2-9D46-B141-368553C1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8C488-7509-614A-9184-63BFEE82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4567-3EDF-574D-90D6-F7395E159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13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F828A-BC92-834D-AA84-FC056747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C4BFC9-0AA2-5647-B8AE-7B6FCCE7A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93F9AA-B542-B84C-8F25-A3B13266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9FCE-04C1-EA47-A10D-DF92F2F8ACB2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61AD23-0E55-5546-A38F-054B44BD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13CED-B7CC-DD4E-90F9-F79D2120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4567-3EDF-574D-90D6-F7395E159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3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2631A7-915D-7648-8374-81DA9CA4C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ECC0EA-C887-2748-BB9A-265F6F4AD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24C9E-1719-3D44-A516-AD4AD74B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9FCE-04C1-EA47-A10D-DF92F2F8ACB2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6808EC-E783-0D46-9A4C-70D2E716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16C750-1FFF-324B-8550-4EB1259B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4567-3EDF-574D-90D6-F7395E159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1CE62-2B9E-374F-A440-E2C5C831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1031C-F2EA-7645-8B06-ACFD17F2E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473D93-A47E-214E-B05A-42146515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9FCE-04C1-EA47-A10D-DF92F2F8ACB2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D83123-D594-5F4B-895B-A82BB89E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269FF-B426-4643-A710-1D6303F8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4567-3EDF-574D-90D6-F7395E159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86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DB578-8779-6449-9AAE-BB1EFAD5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F647C3-6187-174E-B652-CA507AFF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9B3E0C-727D-EF49-ACDF-71F97145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9FCE-04C1-EA47-A10D-DF92F2F8ACB2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FBB1E6-A956-C140-920D-47AFC190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5C780-5A84-A446-9918-C0335DA4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4567-3EDF-574D-90D6-F7395E159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40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3971A-CCDD-BD49-A3DA-80B342EA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D7CC7B-FB81-2347-A8F0-744B930E1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14F927-4005-8D41-9483-2630D3444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CC61AE-5632-9B44-A3E8-3EB4B9C6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9FCE-04C1-EA47-A10D-DF92F2F8ACB2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EFA67D-463D-BF4B-8FA0-6235921A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EC58D5-3863-1F46-B619-F03147F1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4567-3EDF-574D-90D6-F7395E159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13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A7B67-7D81-2D4B-AAF8-0EC75F88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A2871F-3BE6-F940-8748-57E915CC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50ACD1-E6D7-FC41-AD97-B11152D71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070004-B934-DB4F-A8B3-258D8EEBB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242E0B-9D90-F549-BC53-DE63C95C3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D721A9-2DEE-9D40-88A0-8A4D3EE5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9FCE-04C1-EA47-A10D-DF92F2F8ACB2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ACACA5-1161-164F-889F-B786791A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777102-023B-0A4F-A1DE-68B97E6F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4567-3EDF-574D-90D6-F7395E159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37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8C28A-6914-B24B-A400-D44C7895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9638B9-4648-244E-B314-4671CDF7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9FCE-04C1-EA47-A10D-DF92F2F8ACB2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9AF7AA-FC7B-744C-863D-20D5077E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17A4CE-B9C7-684C-ADC2-2E7D7679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4567-3EDF-574D-90D6-F7395E159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6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B1DEFE-ECD6-5F48-AAB4-855CA055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9FCE-04C1-EA47-A10D-DF92F2F8ACB2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83E0E6-D485-4746-9C43-4092D0F6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465B48-DD9F-6B43-9448-98AEB73D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4567-3EDF-574D-90D6-F7395E159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3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5FBE2-0ABA-0F41-A13C-B2873DD5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8B4772-339D-3B45-AD4F-F6164BF0F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8A7205-9CBD-9543-A3F2-7C9FC7298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C6F50-49BE-DF4D-97B0-78DB947F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9FCE-04C1-EA47-A10D-DF92F2F8ACB2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B1D1F1-EFAF-3D47-AF09-BABDA9E8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C365BD-58AD-3B43-9524-981F762F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4567-3EDF-574D-90D6-F7395E159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1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0FEF3-69C7-744C-A254-D6A42B5B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137241-4320-454E-BF38-A004199FC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600D22-5555-1640-A483-EA2B7A61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2F3C76-04ED-E143-862C-0ACBB9FB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9FCE-04C1-EA47-A10D-DF92F2F8ACB2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B1190-5720-F44D-A433-6BF27991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5C688-2C89-9942-B485-6D98DA31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4567-3EDF-574D-90D6-F7395E159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07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E9EAD-29AA-2940-8106-80734E04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8AB144-B2A0-2542-94B3-D64369E2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C48E48-387B-1041-AF89-29B5B925C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09FCE-04C1-EA47-A10D-DF92F2F8ACB2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9333AA-E32D-634B-ABF4-6C2F11C76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73443A-A1C0-DA43-A431-1AE0F2F52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44567-3EDF-574D-90D6-F7395E159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n.place/daelisee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font.com/arkhip.fo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n.place/daelisee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CF8A7EE8-DA14-2E47-AE4A-004633C9496F}"/>
              </a:ext>
            </a:extLst>
          </p:cNvPr>
          <p:cNvSpPr txBox="1"/>
          <p:nvPr/>
        </p:nvSpPr>
        <p:spPr>
          <a:xfrm>
            <a:off x="1240971" y="5843130"/>
            <a:ext cx="971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6CBAFE"/>
                </a:solidFill>
                <a:latin typeface="Arkhip" pitchFamily="2" charset="0"/>
                <a:cs typeface="Calibri" panose="020F0502020204030204" pitchFamily="34" charset="0"/>
              </a:rPr>
              <a:t>&lt;</a:t>
            </a:r>
            <a:r>
              <a:rPr lang="ru-RU" sz="2400" u="sng" dirty="0">
                <a:solidFill>
                  <a:srgbClr val="6CBAFE"/>
                </a:solidFill>
                <a:latin typeface="Arkhip" pitchFamily="2" charset="0"/>
                <a:cs typeface="Calibri" panose="020F0502020204030204" pitchFamily="34" charset="0"/>
              </a:rPr>
              <a:t>ваш </a:t>
            </a:r>
            <a:r>
              <a:rPr lang="en-US" sz="2400" u="sng" dirty="0">
                <a:solidFill>
                  <a:srgbClr val="6CBAFE"/>
                </a:solidFill>
                <a:latin typeface="Arkhip" pitchFamily="2" charset="0"/>
                <a:cs typeface="Calibri" panose="020F0502020204030204" pitchFamily="34" charset="0"/>
              </a:rPr>
              <a:t>nickname / id </a:t>
            </a:r>
            <a:r>
              <a:rPr lang="ru-RU" sz="2400" u="sng" dirty="0">
                <a:solidFill>
                  <a:srgbClr val="6CBAFE"/>
                </a:solidFill>
                <a:latin typeface="Arkhip" pitchFamily="2" charset="0"/>
                <a:cs typeface="Calibri" panose="020F0502020204030204" pitchFamily="34" charset="0"/>
              </a:rPr>
              <a:t>на личный профиль с ссылкой</a:t>
            </a:r>
            <a:r>
              <a:rPr lang="en-US" sz="2400" u="sng" dirty="0">
                <a:solidFill>
                  <a:srgbClr val="6CBAFE"/>
                </a:solidFill>
                <a:latin typeface="Arkhip" pitchFamily="2" charset="0"/>
                <a:cs typeface="Calibri" panose="020F0502020204030204" pitchFamily="34" charset="0"/>
              </a:rPr>
              <a:t>&gt;</a:t>
            </a:r>
            <a:endParaRPr lang="ru-RU" sz="2400" u="sng" dirty="0">
              <a:solidFill>
                <a:srgbClr val="6CBAFE"/>
              </a:solidFill>
              <a:latin typeface="Arkhip" pitchFamily="2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FEAA1-9BA3-8540-A2D8-A5D2DE1506B2}"/>
              </a:ext>
            </a:extLst>
          </p:cNvPr>
          <p:cNvSpPr txBox="1"/>
          <p:nvPr/>
        </p:nvSpPr>
        <p:spPr>
          <a:xfrm>
            <a:off x="4742827" y="6374415"/>
            <a:ext cx="270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khip" pitchFamily="2" charset="0"/>
              </a:rPr>
              <a:t>&lt;</a:t>
            </a:r>
            <a:r>
              <a:rPr lang="ru-RU" sz="1600" dirty="0">
                <a:solidFill>
                  <a:schemeClr val="bg1"/>
                </a:solidFill>
                <a:latin typeface="Arkhip" pitchFamily="2" charset="0"/>
              </a:rPr>
              <a:t>дата </a:t>
            </a:r>
            <a:r>
              <a:rPr lang="ru-RU" sz="1600" dirty="0" err="1">
                <a:solidFill>
                  <a:schemeClr val="bg1"/>
                </a:solidFill>
                <a:latin typeface="Arkhip" pitchFamily="2" charset="0"/>
              </a:rPr>
              <a:t>обещяния</a:t>
            </a:r>
            <a:r>
              <a:rPr lang="en-US" sz="1600" dirty="0">
                <a:solidFill>
                  <a:schemeClr val="bg1"/>
                </a:solidFill>
                <a:latin typeface="Arkhip" pitchFamily="2" charset="0"/>
              </a:rPr>
              <a:t>&gt;</a:t>
            </a:r>
            <a:endParaRPr lang="ru-RU" sz="1600" dirty="0">
              <a:solidFill>
                <a:schemeClr val="bg1"/>
              </a:solidFill>
              <a:latin typeface="Arkhip" pitchFamily="2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A0AFBB-D66F-BB45-966E-98BB5CDF3F46}"/>
              </a:ext>
            </a:extLst>
          </p:cNvPr>
          <p:cNvSpPr/>
          <p:nvPr/>
        </p:nvSpPr>
        <p:spPr>
          <a:xfrm>
            <a:off x="1567131" y="990561"/>
            <a:ext cx="9057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khip" pitchFamily="2" charset="0"/>
                <a:cs typeface="Calibri" panose="020F0502020204030204" pitchFamily="34" charset="0"/>
              </a:rPr>
              <a:t>Place Commitment Pledge</a:t>
            </a:r>
            <a:endParaRPr lang="ru-RU" sz="4800" dirty="0">
              <a:solidFill>
                <a:schemeClr val="bg1"/>
              </a:solidFill>
              <a:latin typeface="Arkhip" pitchFamily="2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75BAEF-D680-D240-8DF9-AD266156DE06}"/>
              </a:ext>
            </a:extLst>
          </p:cNvPr>
          <p:cNvSpPr/>
          <p:nvPr/>
        </p:nvSpPr>
        <p:spPr>
          <a:xfrm>
            <a:off x="1240970" y="2083633"/>
            <a:ext cx="9710057" cy="3342805"/>
          </a:xfrm>
          <a:prstGeom prst="rect">
            <a:avLst/>
          </a:prstGeom>
          <a:solidFill>
            <a:srgbClr val="6CB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&lt;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Ваше общение подписчикам, криейтерам и себе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&gt;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ea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AFE9524-1F39-184B-A787-D6CA0FF94879}"/>
              </a:ext>
            </a:extLst>
          </p:cNvPr>
          <p:cNvSpPr/>
          <p:nvPr/>
        </p:nvSpPr>
        <p:spPr>
          <a:xfrm>
            <a:off x="236523" y="145031"/>
            <a:ext cx="11807839" cy="369332"/>
          </a:xfrm>
          <a:prstGeom prst="rect">
            <a:avLst/>
          </a:prstGeom>
          <a:solidFill>
            <a:srgbClr val="F79353"/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Для корректной работы шаблона скачайте шрифт </a:t>
            </a:r>
            <a:r>
              <a:rPr lang="en-US" dirty="0" err="1"/>
              <a:t>Arkhip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www.dafont.com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arkhip.font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8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CF8A7EE8-DA14-2E47-AE4A-004633C9496F}"/>
              </a:ext>
            </a:extLst>
          </p:cNvPr>
          <p:cNvSpPr txBox="1"/>
          <p:nvPr/>
        </p:nvSpPr>
        <p:spPr>
          <a:xfrm>
            <a:off x="1240971" y="5843130"/>
            <a:ext cx="971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6CBAFE"/>
                </a:solidFill>
                <a:latin typeface="Arkhip" pitchFamily="2" charset="0"/>
                <a:cs typeface="Calibri" panose="020F0502020204030204" pitchFamily="34" charset="0"/>
              </a:rPr>
              <a:t>@</a:t>
            </a:r>
            <a:r>
              <a:rPr lang="en-US" sz="2400" u="sng" dirty="0" err="1">
                <a:solidFill>
                  <a:srgbClr val="6CBAFE"/>
                </a:solidFill>
                <a:latin typeface="Arkhip" pitchFamily="2" charset="0"/>
                <a:cs typeface="Calibri" panose="020F0502020204030204" pitchFamily="34" charset="0"/>
              </a:rPr>
              <a:t>daeliseev</a:t>
            </a:r>
            <a:endParaRPr lang="ru-RU" sz="2400" u="sng" dirty="0">
              <a:solidFill>
                <a:srgbClr val="6CBAFE"/>
              </a:solidFill>
              <a:latin typeface="Arkhip" pitchFamily="2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FEAA1-9BA3-8540-A2D8-A5D2DE1506B2}"/>
              </a:ext>
            </a:extLst>
          </p:cNvPr>
          <p:cNvSpPr txBox="1"/>
          <p:nvPr/>
        </p:nvSpPr>
        <p:spPr>
          <a:xfrm>
            <a:off x="4742827" y="6374415"/>
            <a:ext cx="270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khip" pitchFamily="2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Arkhip" pitchFamily="2" charset="0"/>
              </a:rPr>
              <a:t>5</a:t>
            </a:r>
            <a:r>
              <a:rPr lang="ru-RU" sz="1600" dirty="0">
                <a:solidFill>
                  <a:schemeClr val="bg1"/>
                </a:solidFill>
                <a:latin typeface="Arkhip" pitchFamily="2" charset="0"/>
              </a:rPr>
              <a:t>/02/2022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A0AFBB-D66F-BB45-966E-98BB5CDF3F46}"/>
              </a:ext>
            </a:extLst>
          </p:cNvPr>
          <p:cNvSpPr/>
          <p:nvPr/>
        </p:nvSpPr>
        <p:spPr>
          <a:xfrm>
            <a:off x="1567131" y="990561"/>
            <a:ext cx="9057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khip" pitchFamily="2" charset="0"/>
                <a:cs typeface="Calibri" panose="020F0502020204030204" pitchFamily="34" charset="0"/>
              </a:rPr>
              <a:t>Place Commitment Pledge</a:t>
            </a:r>
            <a:endParaRPr lang="ru-RU" sz="4800" dirty="0">
              <a:solidFill>
                <a:schemeClr val="bg1"/>
              </a:solidFill>
              <a:latin typeface="Arkhip" pitchFamily="2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75BAEF-D680-D240-8DF9-AD266156DE06}"/>
              </a:ext>
            </a:extLst>
          </p:cNvPr>
          <p:cNvSpPr/>
          <p:nvPr/>
        </p:nvSpPr>
        <p:spPr>
          <a:xfrm>
            <a:off x="1240970" y="2083633"/>
            <a:ext cx="9710057" cy="3342805"/>
          </a:xfrm>
          <a:prstGeom prst="rect">
            <a:avLst/>
          </a:prstGeom>
          <a:solidFill>
            <a:srgbClr val="6CB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Я обещаю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подписчикам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, что мой контент на </a:t>
            </a:r>
            <a:r>
              <a:rPr lang="en" sz="2400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Ton.Place 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будет искренним и глубоким. Я обещаю, что не менее 90% моего контента не было ранее опубликовано и не будет позже доступно на других площадках. Я обещаю 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криейтерам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, что буду поддерживать вас лайками, репостами и другими доступными мне ресурсами. Я обещаю 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себе</a:t>
            </a:r>
            <a:r>
              <a:rPr lang="ru-RU" sz="2400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, что, осознавая свою некомпетентность в множестве аспектов, буду делать контент только о сферах, в которых у меня есть уникальный опыт / знания.</a:t>
            </a:r>
          </a:p>
        </p:txBody>
      </p:sp>
    </p:spTree>
    <p:extLst>
      <p:ext uri="{BB962C8B-B14F-4D97-AF65-F5344CB8AC3E}">
        <p14:creationId xmlns:p14="http://schemas.microsoft.com/office/powerpoint/2010/main" val="14167918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142</Words>
  <Application>Microsoft Macintosh PowerPoint</Application>
  <PresentationFormat>Широкоэкранный</PresentationFormat>
  <Paragraphs>11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Arkhip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Eliseev</dc:creator>
  <cp:lastModifiedBy>Dmitry Eliseev</cp:lastModifiedBy>
  <cp:revision>22</cp:revision>
  <dcterms:created xsi:type="dcterms:W3CDTF">2022-02-15T21:41:50Z</dcterms:created>
  <dcterms:modified xsi:type="dcterms:W3CDTF">2022-02-24T21:41:16Z</dcterms:modified>
</cp:coreProperties>
</file>