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9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18" r:id="rId11"/>
    <p:sldId id="319" r:id="rId12"/>
    <p:sldId id="320" r:id="rId13"/>
    <p:sldId id="326" r:id="rId14"/>
    <p:sldId id="327" r:id="rId15"/>
    <p:sldId id="321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praveenraghuvanshi15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Microsoft.Data.Analysis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1983812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4" y="2154065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Deaths 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 https</a:t>
            </a:r>
            <a:r>
              <a:rPr lang="en-US" dirty="0">
                <a:hlinkClick r:id="rId3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180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0951" y="1897210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://github.com/praveenraghuvanshi1512/TechnicalSessions/tree/31052020-virtualmlnet/31052020-virtualmlnet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@praveenraghuvan</a:t>
            </a: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</a:t>
            </a:r>
            <a:r>
              <a:rPr lang="en-US" sz="3200" dirty="0" smtClean="0"/>
              <a:t>and </a:t>
            </a:r>
            <a:r>
              <a:rPr lang="en-US" sz="3200" dirty="0" smtClean="0"/>
              <a:t>Jon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26,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167" y="1840826"/>
            <a:ext cx="9326880" cy="43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</a:t>
            </a:r>
            <a:r>
              <a:rPr lang="en-US" dirty="0" smtClean="0"/>
              <a:t>27,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0" y="1929137"/>
            <a:ext cx="5693326" cy="4018818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26" y="1929137"/>
            <a:ext cx="5707881" cy="40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</a:t>
            </a:r>
            <a:r>
              <a:rPr lang="en-US" sz="3000" dirty="0"/>
              <a:t>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</a:t>
            </a:r>
            <a:r>
              <a:rPr lang="en-US" sz="3000" dirty="0"/>
              <a:t>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3317</TotalTime>
  <Words>392</Words>
  <Application>Microsoft Office PowerPoint</Application>
  <PresentationFormat>Widescreen</PresentationFormat>
  <Paragraphs>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26, 2020</vt:lpstr>
      <vt:lpstr>COVID-19 (Statistics) : May 27, 2020</vt:lpstr>
      <vt:lpstr>Exploratory Data Analysis - EDA</vt:lpstr>
      <vt:lpstr>EDA Contd…</vt:lpstr>
      <vt:lpstr>Time Series Analysis</vt:lpstr>
      <vt:lpstr>.Net DataFrame </vt:lpstr>
      <vt:lpstr>ML.Net</vt:lpstr>
      <vt:lpstr>Visualization</vt:lpstr>
      <vt:lpstr>Dataframe </vt:lpstr>
      <vt:lpstr>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254</cp:revision>
  <dcterms:created xsi:type="dcterms:W3CDTF">2019-06-28T17:38:08Z</dcterms:created>
  <dcterms:modified xsi:type="dcterms:W3CDTF">2020-05-30T02:42:09Z</dcterms:modified>
</cp:coreProperties>
</file>