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EE7A-B278-46BB-9211-5107201B793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740B-3CF3-4E57-B07A-DC51F487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8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EE7A-B278-46BB-9211-5107201B793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740B-3CF3-4E57-B07A-DC51F487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4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EE7A-B278-46BB-9211-5107201B793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740B-3CF3-4E57-B07A-DC51F487226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455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EE7A-B278-46BB-9211-5107201B793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740B-3CF3-4E57-B07A-DC51F487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24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EE7A-B278-46BB-9211-5107201B793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740B-3CF3-4E57-B07A-DC51F487226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70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EE7A-B278-46BB-9211-5107201B793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740B-3CF3-4E57-B07A-DC51F487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75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EE7A-B278-46BB-9211-5107201B793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740B-3CF3-4E57-B07A-DC51F487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EE7A-B278-46BB-9211-5107201B793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740B-3CF3-4E57-B07A-DC51F487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EE7A-B278-46BB-9211-5107201B793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740B-3CF3-4E57-B07A-DC51F487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7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EE7A-B278-46BB-9211-5107201B793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740B-3CF3-4E57-B07A-DC51F487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6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EE7A-B278-46BB-9211-5107201B793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740B-3CF3-4E57-B07A-DC51F487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EE7A-B278-46BB-9211-5107201B793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740B-3CF3-4E57-B07A-DC51F487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EE7A-B278-46BB-9211-5107201B793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740B-3CF3-4E57-B07A-DC51F487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EE7A-B278-46BB-9211-5107201B793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740B-3CF3-4E57-B07A-DC51F487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2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EE7A-B278-46BB-9211-5107201B793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740B-3CF3-4E57-B07A-DC51F487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3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EE7A-B278-46BB-9211-5107201B793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740B-3CF3-4E57-B07A-DC51F487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5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3EE7A-B278-46BB-9211-5107201B793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57740B-3CF3-4E57-B07A-DC51F4872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0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rtualml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virtualml.net/index.php/schedule/" TargetMode="External"/><Relationship Id="rId5" Type="http://schemas.openxmlformats.org/officeDocument/2006/relationships/hyperlink" Target="http://bit.ly/2XoEwAK" TargetMode="External"/><Relationship Id="rId4" Type="http://schemas.openxmlformats.org/officeDocument/2006/relationships/hyperlink" Target="https://virtualmlnet.typeform.com/to/MT4ZD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8" y="357052"/>
            <a:ext cx="3048000" cy="292847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673" y="357051"/>
            <a:ext cx="8203475" cy="5852159"/>
          </a:xfrm>
        </p:spPr>
        <p:txBody>
          <a:bodyPr>
            <a:normAutofit fontScale="92500" lnSpcReduction="10000"/>
          </a:bodyPr>
          <a:lstStyle/>
          <a:p>
            <a:r>
              <a:rPr lang="da-DK" b="1" dirty="0"/>
              <a:t>Virtual ML.Net  </a:t>
            </a:r>
            <a:r>
              <a:rPr lang="da-DK" b="1" dirty="0" smtClean="0"/>
              <a:t>: Global Online conference</a:t>
            </a:r>
          </a:p>
          <a:p>
            <a:r>
              <a:rPr lang="da-DK" b="1" dirty="0" smtClean="0"/>
              <a:t>Date: </a:t>
            </a:r>
            <a:r>
              <a:rPr lang="da-DK" dirty="0" smtClean="0"/>
              <a:t>Friday</a:t>
            </a:r>
            <a:r>
              <a:rPr lang="da-DK" dirty="0" smtClean="0"/>
              <a:t>, 5/29/2020 </a:t>
            </a:r>
            <a:r>
              <a:rPr lang="da-DK" dirty="0" smtClean="0"/>
              <a:t>and </a:t>
            </a:r>
            <a:r>
              <a:rPr lang="da-DK" dirty="0" smtClean="0"/>
              <a:t>Sat, 5/30/2020 </a:t>
            </a:r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smtClean="0"/>
              <a:t>(</a:t>
            </a:r>
            <a:r>
              <a:rPr lang="en-US" dirty="0"/>
              <a:t>Eastern Daylight Time (GMT-4)</a:t>
            </a:r>
            <a:endParaRPr lang="en-US" dirty="0" smtClean="0"/>
          </a:p>
          <a:p>
            <a:r>
              <a:rPr lang="en-US" dirty="0" smtClean="0"/>
              <a:t>Hands-on </a:t>
            </a:r>
            <a:r>
              <a:rPr lang="en-US" dirty="0" smtClean="0"/>
              <a:t>Workshop – 1 Day</a:t>
            </a:r>
          </a:p>
          <a:p>
            <a:r>
              <a:rPr lang="en-US" dirty="0" smtClean="0"/>
              <a:t>Global Speakers covering 5 continents and 6 </a:t>
            </a:r>
            <a:r>
              <a:rPr lang="en-US" dirty="0" smtClean="0"/>
              <a:t>countries</a:t>
            </a:r>
          </a:p>
          <a:p>
            <a:r>
              <a:rPr lang="en-US" dirty="0" smtClean="0"/>
              <a:t>Cost : Time to attend (Free)</a:t>
            </a:r>
            <a:endParaRPr lang="en-US" dirty="0" smtClean="0"/>
          </a:p>
          <a:p>
            <a:r>
              <a:rPr lang="en-US" dirty="0" smtClean="0"/>
              <a:t>Sessions</a:t>
            </a:r>
          </a:p>
          <a:p>
            <a:pPr lvl="1"/>
            <a:r>
              <a:rPr lang="en-US" dirty="0" smtClean="0"/>
              <a:t>AI Ethics: Theory to adoption</a:t>
            </a:r>
          </a:p>
          <a:p>
            <a:pPr lvl="1"/>
            <a:r>
              <a:rPr lang="en-US" dirty="0" smtClean="0"/>
              <a:t>Machine learning simplified for developers with </a:t>
            </a:r>
            <a:r>
              <a:rPr lang="en-US" dirty="0" err="1" smtClean="0"/>
              <a:t>ML.Net</a:t>
            </a:r>
            <a:endParaRPr lang="en-US" dirty="0" smtClean="0"/>
          </a:p>
          <a:p>
            <a:pPr lvl="1"/>
            <a:r>
              <a:rPr lang="en-US" dirty="0" smtClean="0"/>
              <a:t>Q &amp; A with a Microsoft Data Scientist</a:t>
            </a:r>
          </a:p>
          <a:p>
            <a:pPr lvl="1"/>
            <a:r>
              <a:rPr lang="en-US" dirty="0" smtClean="0"/>
              <a:t>Transfer learning for Deep Learning: From Custom Vision to </a:t>
            </a:r>
            <a:r>
              <a:rPr lang="en-US" dirty="0" err="1" smtClean="0"/>
              <a:t>Tensorflow</a:t>
            </a:r>
            <a:r>
              <a:rPr lang="en-US" dirty="0" smtClean="0"/>
              <a:t> &amp; </a:t>
            </a:r>
            <a:r>
              <a:rPr lang="en-US" dirty="0" err="1" smtClean="0"/>
              <a:t>ML.Net</a:t>
            </a:r>
            <a:endParaRPr lang="en-US" dirty="0" smtClean="0"/>
          </a:p>
          <a:p>
            <a:pPr lvl="1"/>
            <a:r>
              <a:rPr lang="en-US" dirty="0" smtClean="0"/>
              <a:t>"You are what you eat", or how to fight data with </a:t>
            </a:r>
            <a:r>
              <a:rPr lang="en-US" dirty="0" err="1" smtClean="0"/>
              <a:t>Jupyter</a:t>
            </a:r>
            <a:r>
              <a:rPr lang="en-US" dirty="0" smtClean="0"/>
              <a:t> Notebooks for </a:t>
            </a:r>
            <a:r>
              <a:rPr lang="en-US" dirty="0" err="1" smtClean="0"/>
              <a:t>.Net</a:t>
            </a:r>
            <a:endParaRPr lang="en-US" dirty="0" smtClean="0"/>
          </a:p>
          <a:p>
            <a:pPr lvl="1"/>
            <a:r>
              <a:rPr lang="en-US" dirty="0" smtClean="0"/>
              <a:t>Decision Analysis with </a:t>
            </a:r>
            <a:r>
              <a:rPr lang="en-US" dirty="0" err="1" smtClean="0"/>
              <a:t>ML.Net</a:t>
            </a:r>
            <a:r>
              <a:rPr lang="en-US" dirty="0" smtClean="0"/>
              <a:t> and </a:t>
            </a:r>
            <a:r>
              <a:rPr lang="en-US" dirty="0" err="1" smtClean="0"/>
              <a:t>Blazor</a:t>
            </a:r>
            <a:endParaRPr lang="en-US" dirty="0" smtClean="0"/>
          </a:p>
          <a:p>
            <a:pPr lvl="1"/>
            <a:r>
              <a:rPr lang="en-US" dirty="0" smtClean="0"/>
              <a:t>Even smarter chat bot with </a:t>
            </a:r>
            <a:r>
              <a:rPr lang="en-US" dirty="0" err="1" smtClean="0"/>
              <a:t>ML.Net</a:t>
            </a:r>
            <a:endParaRPr lang="en-US" dirty="0" smtClean="0"/>
          </a:p>
          <a:p>
            <a:pPr lvl="1"/>
            <a:r>
              <a:rPr lang="en-US" dirty="0" smtClean="0"/>
              <a:t>COVID-19 Exploratory Data Analysis using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API (C#)</a:t>
            </a:r>
          </a:p>
          <a:p>
            <a:pPr lvl="1"/>
            <a:r>
              <a:rPr lang="en-US" dirty="0" smtClean="0"/>
              <a:t>Building </a:t>
            </a:r>
            <a:r>
              <a:rPr lang="en-US" dirty="0" err="1" smtClean="0"/>
              <a:t>serverless</a:t>
            </a:r>
            <a:r>
              <a:rPr lang="en-US" dirty="0" smtClean="0"/>
              <a:t> Machine learning API's with Azure Functions, </a:t>
            </a:r>
            <a:r>
              <a:rPr lang="en-US" dirty="0" err="1" smtClean="0"/>
              <a:t>ML.Net</a:t>
            </a:r>
            <a:r>
              <a:rPr lang="en-US" dirty="0" smtClean="0"/>
              <a:t> and </a:t>
            </a:r>
            <a:r>
              <a:rPr lang="en-US" dirty="0" err="1" smtClean="0"/>
              <a:t>CosmosDB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298" y="3387634"/>
            <a:ext cx="3048000" cy="3048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Website : </a:t>
            </a:r>
            <a:r>
              <a:rPr lang="en-US" dirty="0" smtClean="0">
                <a:hlinkClick r:id="rId3"/>
              </a:rPr>
              <a:t>https://virtualml.net/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Registration: </a:t>
            </a:r>
            <a:r>
              <a:rPr lang="en-US" dirty="0" smtClean="0">
                <a:hlinkClick r:id="rId4"/>
              </a:rPr>
              <a:t>https://virtualmlnet.typeform.com/to/MT4ZDG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Slack- Community-Forum: </a:t>
            </a:r>
            <a:r>
              <a:rPr lang="en-US" dirty="0" smtClean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bit.ly/2XoEwAK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Twitter : </a:t>
            </a:r>
            <a:r>
              <a:rPr lang="en-US" dirty="0"/>
              <a:t>@</a:t>
            </a:r>
            <a:r>
              <a:rPr lang="en-US" dirty="0" err="1" smtClean="0"/>
              <a:t>virtualmlnet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Schedule : </a:t>
            </a:r>
            <a:r>
              <a:rPr lang="en-US" dirty="0">
                <a:hlinkClick r:id="rId6"/>
              </a:rPr>
              <a:t>https://virtualml.net/index.php/schedule/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161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Raghuvanshi, Praveen</dc:creator>
  <cp:lastModifiedBy>Raghuvanshi, Praveen</cp:lastModifiedBy>
  <cp:revision>5</cp:revision>
  <dcterms:created xsi:type="dcterms:W3CDTF">2020-05-27T13:18:19Z</dcterms:created>
  <dcterms:modified xsi:type="dcterms:W3CDTF">2020-05-27T15:07:49Z</dcterms:modified>
</cp:coreProperties>
</file>