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19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18" r:id="rId11"/>
    <p:sldId id="319" r:id="rId12"/>
    <p:sldId id="320" r:id="rId13"/>
    <p:sldId id="326" r:id="rId14"/>
    <p:sldId id="327" r:id="rId15"/>
    <p:sldId id="321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ular_spectrum_analysi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dotnet/api/microsoft.ml.timeseriescatalog.forecastbyssa?view=ml-dotn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1512/TechnicalSessions/tree/31052020-virtualmlnet/31052020-virtualmln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veenraghuvanshi1512/TechnicalSessions/tree/master/31052020-virtualmlne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github.com/praveenraghuvanshi151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slides.ourworldindata.org/2020_pandemic/2020_pandemic#/title-sli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4365" y="277902"/>
            <a:ext cx="6099048" cy="24776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COVID-19 Exploratory Data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Primer on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and ML.net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" y="444706"/>
            <a:ext cx="2312961" cy="222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67" y="444706"/>
            <a:ext cx="2273155" cy="2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Microsoft.Data.Analysis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175" y="1983812"/>
            <a:ext cx="5025433" cy="328313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4" y="2154065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 – </a:t>
            </a:r>
            <a:r>
              <a:rPr lang="en-US" sz="2800" dirty="0" err="1" smtClean="0"/>
              <a:t>MLContext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Predicting Deaths in next 7 </a:t>
            </a:r>
            <a:r>
              <a:rPr lang="en-US" sz="2800" dirty="0" smtClean="0"/>
              <a:t>days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4456" y="1941576"/>
            <a:ext cx="6144769" cy="173431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Single </a:t>
            </a:r>
            <a:r>
              <a:rPr lang="en-US" sz="2800" dirty="0">
                <a:hlinkClick r:id="rId3"/>
              </a:rPr>
              <a:t>Spectrum Analysis</a:t>
            </a:r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4"/>
              </a:rPr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Xplot</a:t>
            </a:r>
            <a:r>
              <a:rPr lang="en-US" sz="2800" dirty="0" smtClean="0"/>
              <a:t> – </a:t>
            </a:r>
            <a:r>
              <a:rPr lang="en-US" sz="2800" dirty="0" err="1" smtClean="0"/>
              <a:t>Plotly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2062"/>
            <a:ext cx="3814354" cy="322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3" y="1882063"/>
            <a:ext cx="5974598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7211"/>
            <a:ext cx="4276600" cy="31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80" y="1897211"/>
            <a:ext cx="4284471" cy="3153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951" y="1897210"/>
            <a:ext cx="1781118" cy="31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9579430" cy="2177142"/>
          </a:xfrm>
        </p:spPr>
        <p:txBody>
          <a:bodyPr>
            <a:normAutofit lnSpcReduction="10000"/>
          </a:bodyPr>
          <a:lstStyle/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 smtClean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r>
              <a:rPr lang="en-US" sz="2800" dirty="0">
                <a:hlinkClick r:id="rId4"/>
              </a:rPr>
              <a:t>https://github.com/praveenraghuvanshi1512/TechnicalSessions/tree/master/31052020-virtualmlnet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 dirty="0">
                <a:hlinkClick r:id="rId4"/>
              </a:rPr>
              <a:t>://</a:t>
            </a:r>
            <a:r>
              <a:rPr lang="en-US" sz="8000" dirty="0" smtClean="0">
                <a:hlinkClick r:id="rId4"/>
              </a:rPr>
              <a:t>github.com/praveenraghuvanshi1512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@praveenraghuvan</a:t>
            </a: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99" y="3825240"/>
            <a:ext cx="479672" cy="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- Alexander and Jon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</a:t>
            </a:r>
            <a:r>
              <a:rPr lang="en-US" sz="3200" dirty="0" err="1" smtClean="0"/>
              <a:t>Excella</a:t>
            </a:r>
            <a:r>
              <a:rPr lang="en-US" sz="3200" dirty="0" smtClean="0"/>
              <a:t> and </a:t>
            </a:r>
            <a:r>
              <a:rPr lang="en-US" sz="3200" dirty="0" err="1" smtClean="0"/>
              <a:t>Wintellect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28,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334" y="6434276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43" y="1824441"/>
            <a:ext cx="8971948" cy="42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343" y="1824441"/>
            <a:ext cx="2800976" cy="4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27,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00" y="2002536"/>
            <a:ext cx="4838011" cy="3415066"/>
          </a:xfrm>
        </p:spPr>
      </p:pic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2002536"/>
            <a:ext cx="4828032" cy="3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92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9" y="2249486"/>
            <a:ext cx="3879611" cy="3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944687"/>
            <a:ext cx="54719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3364</TotalTime>
  <Words>385</Words>
  <Application>Microsoft Office PowerPoint</Application>
  <PresentationFormat>Widescreen</PresentationFormat>
  <Paragraphs>90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COVID-19 Exploratory Data Analysis</vt:lpstr>
      <vt:lpstr>Introduction</vt:lpstr>
      <vt:lpstr>Acknowledgements</vt:lpstr>
      <vt:lpstr>COVID-19</vt:lpstr>
      <vt:lpstr>COVID-19 (Statistics) : May 28, 2020</vt:lpstr>
      <vt:lpstr>COVID-19 (Statistics) : May 27, 2020</vt:lpstr>
      <vt:lpstr>Exploratory Data Analysis - EDA</vt:lpstr>
      <vt:lpstr>EDA Contd…</vt:lpstr>
      <vt:lpstr>Time Series Analysis</vt:lpstr>
      <vt:lpstr>.Net DataFrame </vt:lpstr>
      <vt:lpstr>ML.Net</vt:lpstr>
      <vt:lpstr>Visualization</vt:lpstr>
      <vt:lpstr>Dataframe </vt:lpstr>
      <vt:lpstr>ML.Net – Prediction(7 Days) 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260</cp:revision>
  <dcterms:created xsi:type="dcterms:W3CDTF">2019-06-28T17:38:08Z</dcterms:created>
  <dcterms:modified xsi:type="dcterms:W3CDTF">2020-05-30T03:59:02Z</dcterms:modified>
</cp:coreProperties>
</file>