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9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19" r:id="rId12"/>
    <p:sldId id="320" r:id="rId13"/>
    <p:sldId id="326" r:id="rId14"/>
    <p:sldId id="327" r:id="rId15"/>
    <p:sldId id="321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100" d="100"/>
          <a:sy n="100" d="100"/>
        </p:scale>
        <p:origin x="5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1512/TechnicalSessions/tree/master/31052020-virtualmlne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Microsoft.Data.Analysis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1983812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4" y="2154065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Deaths 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48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https://github.com/praveenraghuvanshi1512/TechnicalSessions/tree/master/31052020-virtualmlnet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3584</TotalTime>
  <Words>388</Words>
  <Application>Microsoft Office PowerPoint</Application>
  <PresentationFormat>Widescreen</PresentationFormat>
  <Paragraphs>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266</cp:revision>
  <dcterms:created xsi:type="dcterms:W3CDTF">2019-06-28T17:38:08Z</dcterms:created>
  <dcterms:modified xsi:type="dcterms:W3CDTF">2020-05-30T09:30:53Z</dcterms:modified>
</cp:coreProperties>
</file>