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19"/>
  </p:notesMasterIdLst>
  <p:sldIdLst>
    <p:sldId id="256" r:id="rId2"/>
    <p:sldId id="296" r:id="rId3"/>
    <p:sldId id="258" r:id="rId4"/>
    <p:sldId id="309" r:id="rId5"/>
    <p:sldId id="312" r:id="rId6"/>
    <p:sldId id="310" r:id="rId7"/>
    <p:sldId id="314" r:id="rId8"/>
    <p:sldId id="315" r:id="rId9"/>
    <p:sldId id="317" r:id="rId10"/>
    <p:sldId id="318" r:id="rId11"/>
    <p:sldId id="319" r:id="rId12"/>
    <p:sldId id="320" r:id="rId13"/>
    <p:sldId id="326" r:id="rId14"/>
    <p:sldId id="327" r:id="rId15"/>
    <p:sldId id="321" r:id="rId16"/>
    <p:sldId id="324" r:id="rId17"/>
    <p:sldId id="32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4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9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5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ular_spectrum_analysi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dotnet/api/microsoft.ml.timeseriescatalog.forecastbyssa?view=ml-dotn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1512/TechnicalSessions/tree/31052020-virtualmlnet/31052020-virtualmln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praveenraghuvanshi151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raw/master/csse_covid_19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kshaysb/covid-19-data-visualiz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heweek.in/news/india/2020/03/29/coronavirus-will-see-its-end-soon-say-renowned-astrolog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ovid19.who.i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slides.ourworldindata.org/2020_pandemic/2020_pandemic#/title-sli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44365" y="277902"/>
            <a:ext cx="6099048" cy="24776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COVID-19 Exploratory Data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3951514"/>
            <a:ext cx="8392886" cy="426048"/>
          </a:xfrm>
        </p:spPr>
        <p:txBody>
          <a:bodyPr>
            <a:normAutofit/>
          </a:bodyPr>
          <a:lstStyle/>
          <a:p>
            <a:r>
              <a:rPr lang="en-US" dirty="0" smtClean="0"/>
              <a:t>A Primer on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and ML.net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" y="444706"/>
            <a:ext cx="2312961" cy="222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67" y="444706"/>
            <a:ext cx="2273155" cy="21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collection of </a:t>
            </a:r>
            <a:r>
              <a:rPr lang="en-US" sz="2800" dirty="0" smtClean="0"/>
              <a:t>columns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In-memory </a:t>
            </a:r>
            <a:r>
              <a:rPr lang="en-US" sz="2800" dirty="0" smtClean="0"/>
              <a:t>representation of structured data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Similar </a:t>
            </a:r>
            <a:r>
              <a:rPr lang="en-US" sz="2800" dirty="0"/>
              <a:t>to Python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Microsoft.Data.Analysis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8175" y="1983812"/>
            <a:ext cx="5025433" cy="328313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dataset from CSV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Row/Column Selection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Join/Merge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GroupBy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Null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9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ML.Net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4" y="2154065"/>
            <a:ext cx="5853467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Time Series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 – </a:t>
            </a:r>
            <a:r>
              <a:rPr lang="en-US" sz="2800" dirty="0" err="1" smtClean="0"/>
              <a:t>MLContext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ML Pipeline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Predicting Deaths in next 7 </a:t>
            </a:r>
            <a:r>
              <a:rPr lang="en-US" sz="2800" dirty="0" smtClean="0"/>
              <a:t>days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4456" y="1941576"/>
            <a:ext cx="6144769" cy="173431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Single </a:t>
            </a:r>
            <a:r>
              <a:rPr lang="en-US" sz="2800" dirty="0">
                <a:hlinkClick r:id="rId3"/>
              </a:rPr>
              <a:t>Spectrum Analysis</a:t>
            </a:r>
            <a:endParaRPr lang="en-US" sz="2800" dirty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4"/>
              </a:rPr>
              <a:t>TimeSeriesCatalog.ForecastBySsa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Xplot</a:t>
            </a:r>
            <a:r>
              <a:rPr lang="en-US" sz="2800" dirty="0" smtClean="0"/>
              <a:t> – </a:t>
            </a:r>
            <a:r>
              <a:rPr lang="en-US" sz="2800" dirty="0" err="1" smtClean="0"/>
              <a:t>Plotly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Bar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Scatter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Pie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2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2062"/>
            <a:ext cx="3814354" cy="322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163" y="1882063"/>
            <a:ext cx="5974598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ML.Net</a:t>
            </a:r>
            <a:r>
              <a:rPr lang="en-US" dirty="0" smtClean="0"/>
              <a:t> – Prediction(7 Days)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 https</a:t>
            </a:r>
            <a:r>
              <a:rPr lang="en-US" dirty="0">
                <a:hlinkClick r:id="rId3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97211"/>
            <a:ext cx="4276600" cy="31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180" y="1897211"/>
            <a:ext cx="4284471" cy="3153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0951" y="1897210"/>
            <a:ext cx="1781118" cy="31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1747" y="2855822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70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9579430" cy="2177142"/>
          </a:xfrm>
        </p:spPr>
        <p:txBody>
          <a:bodyPr>
            <a:normAutofit lnSpcReduction="10000"/>
          </a:bodyPr>
          <a:lstStyle/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 smtClean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://github.com/praveenraghuvanshi1512/TechnicalSessions/tree/31052020-virtualmlnet/31052020-virtualmlnet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 smtClean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 dirty="0">
                <a:hlinkClick r:id="rId4"/>
              </a:rPr>
              <a:t>://</a:t>
            </a:r>
            <a:r>
              <a:rPr lang="en-US" sz="8000" dirty="0" smtClean="0">
                <a:hlinkClick r:id="rId4"/>
              </a:rPr>
              <a:t>github.com/praveenraghuvanshi1512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@praveenraghuvan</a:t>
            </a:r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8" y="2401455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04750"/>
            <a:ext cx="470611" cy="470611"/>
          </a:xfrm>
          <a:prstGeom prst="rect">
            <a:avLst/>
          </a:prstGeom>
        </p:spPr>
      </p:pic>
      <p:pic>
        <p:nvPicPr>
          <p:cNvPr id="1028" name="Picture 4" descr="Image result for emai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8" y="1177941"/>
            <a:ext cx="554402" cy="38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hub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99" y="3825240"/>
            <a:ext cx="479672" cy="5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101" y="977784"/>
            <a:ext cx="3200400" cy="5798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12" t="12206" r="28561" b="2450"/>
          <a:stretch/>
        </p:blipFill>
        <p:spPr>
          <a:xfrm>
            <a:off x="124690" y="1267691"/>
            <a:ext cx="3669133" cy="42602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1101" y="1661198"/>
            <a:ext cx="7067500" cy="48092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Architect @ Harman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Domain: Audio, Video, Control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Expertise: Cloud, Distributed computing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Interest: AI/ML, Cloud and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Location: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944687"/>
            <a:ext cx="10058401" cy="3472044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Dataset -</a:t>
            </a:r>
            <a:r>
              <a:rPr lang="en-US" sz="3200" dirty="0">
                <a:hlinkClick r:id="rId3"/>
              </a:rPr>
              <a:t> John Hopkins University </a:t>
            </a:r>
            <a:r>
              <a:rPr lang="en-US" sz="3200" dirty="0" smtClean="0">
                <a:hlinkClick r:id="rId3"/>
              </a:rPr>
              <a:t>CSSE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Python Visualization </a:t>
            </a:r>
            <a:r>
              <a:rPr lang="en-US" sz="3200" dirty="0" smtClean="0"/>
              <a:t>- </a:t>
            </a:r>
            <a:r>
              <a:rPr lang="en-US" sz="3200" dirty="0" err="1" smtClean="0">
                <a:hlinkClick r:id="rId4"/>
              </a:rPr>
              <a:t>Akshay</a:t>
            </a:r>
            <a:r>
              <a:rPr lang="en-US" sz="3200" dirty="0" smtClean="0">
                <a:hlinkClick r:id="rId4"/>
              </a:rPr>
              <a:t> Sb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Organizers - Alexander </a:t>
            </a:r>
            <a:r>
              <a:rPr lang="en-US" sz="3200" dirty="0" smtClean="0"/>
              <a:t>and </a:t>
            </a:r>
            <a:r>
              <a:rPr lang="en-US" sz="3200" dirty="0" smtClean="0"/>
              <a:t>Jon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Sponsors </a:t>
            </a:r>
            <a:r>
              <a:rPr lang="en-US" sz="3200" dirty="0" smtClean="0"/>
              <a:t>- </a:t>
            </a:r>
            <a:r>
              <a:rPr lang="en-US" sz="3200" dirty="0" err="1" smtClean="0"/>
              <a:t>Excella</a:t>
            </a:r>
            <a:r>
              <a:rPr lang="en-US" sz="3200" dirty="0" smtClean="0"/>
              <a:t> </a:t>
            </a:r>
            <a:r>
              <a:rPr lang="en-US" sz="3200" dirty="0" smtClean="0"/>
              <a:t>and </a:t>
            </a:r>
            <a:r>
              <a:rPr lang="en-US" sz="3200" dirty="0" err="1" smtClean="0"/>
              <a:t>Wintellect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COVID-19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063932"/>
            <a:ext cx="10022979" cy="38262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/>
              <a:t>As per </a:t>
            </a:r>
            <a:r>
              <a:rPr lang="en-US" sz="9600" b="1" dirty="0" smtClean="0"/>
              <a:t>Wiki…</a:t>
            </a:r>
          </a:p>
          <a:p>
            <a:pPr marL="0" indent="0">
              <a:buNone/>
            </a:pPr>
            <a:endParaRPr lang="en-US" sz="9600" b="1" dirty="0" smtClean="0"/>
          </a:p>
          <a:p>
            <a:pPr marL="0" indent="0">
              <a:buNone/>
            </a:pPr>
            <a:r>
              <a:rPr lang="en-US" sz="9600" i="1" dirty="0" smtClean="0"/>
              <a:t>“Coronavirus </a:t>
            </a:r>
            <a:r>
              <a:rPr lang="en-US" sz="9600" i="1" dirty="0"/>
              <a:t>disease 2019(COVID-19) is an infectious disease caused by severe acute respiratory </a:t>
            </a:r>
            <a:r>
              <a:rPr lang="en-US" sz="9600" i="1" dirty="0" smtClean="0"/>
              <a:t>syndrome </a:t>
            </a:r>
            <a:r>
              <a:rPr lang="en-US" sz="9600" i="1" dirty="0"/>
              <a:t>coronavirus 2 (SARS-CoV-2). </a:t>
            </a:r>
            <a:endParaRPr lang="en-US" sz="9600" i="1" dirty="0" smtClean="0"/>
          </a:p>
          <a:p>
            <a:pPr marL="0" indent="0">
              <a:buNone/>
            </a:pPr>
            <a:endParaRPr lang="en-US" sz="9600" i="1" dirty="0" smtClean="0"/>
          </a:p>
          <a:p>
            <a:pPr marL="0" indent="0">
              <a:buNone/>
            </a:pPr>
            <a:r>
              <a:rPr lang="en-US" sz="9600" i="1" dirty="0" smtClean="0"/>
              <a:t>The </a:t>
            </a:r>
            <a:r>
              <a:rPr lang="en-US" sz="9600" i="1" dirty="0"/>
              <a:t>disease was first identified in 2019 in Wuhan, the capital of China's Hubei province, and has since spread globally, resulting in the ongoing 2019–20 coronavirus </a:t>
            </a:r>
            <a:r>
              <a:rPr lang="en-US" sz="9600" i="1" dirty="0" smtClean="0"/>
              <a:t>pandemic”</a:t>
            </a:r>
            <a:endParaRPr lang="en-US" sz="9600" i="1" dirty="0"/>
          </a:p>
          <a:p>
            <a:pPr marL="0" indent="0">
              <a:buNone/>
            </a:pPr>
            <a:endParaRPr lang="en-US" sz="9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78" y="619127"/>
            <a:ext cx="908242" cy="8456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67398" y="6383746"/>
            <a:ext cx="123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Image Source: https</a:t>
            </a:r>
            <a:r>
              <a:rPr lang="en-US" dirty="0">
                <a:hlinkClick r:id="rId4"/>
              </a:rPr>
              <a:t>://www.theweek.in/news/india/2020/03/29/coronavirus-will-see-its-end-soon-say-renowned-astrologers.html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</a:t>
            </a:r>
            <a:r>
              <a:rPr lang="en-US" dirty="0" smtClean="0"/>
              <a:t>28,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4334" y="6434276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https://covid19.who.int/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343" y="1824441"/>
            <a:ext cx="8971948" cy="42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343" y="1824441"/>
            <a:ext cx="2800976" cy="42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</a:t>
            </a:r>
            <a:r>
              <a:rPr lang="en-US" dirty="0" smtClean="0"/>
              <a:t>27, </a:t>
            </a:r>
            <a:r>
              <a:rPr lang="en-US" dirty="0" smtClean="0"/>
              <a:t>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00" y="2002536"/>
            <a:ext cx="4838011" cy="3415066"/>
          </a:xfrm>
        </p:spPr>
      </p:pic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Source: https</a:t>
            </a:r>
            <a:r>
              <a:rPr lang="en-US" dirty="0">
                <a:hlinkClick r:id="rId4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2002536"/>
            <a:ext cx="4828032" cy="3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Exploratory Data Analysis - EDA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133600"/>
            <a:ext cx="10040396" cy="37708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As per Wiki…</a:t>
            </a:r>
          </a:p>
          <a:p>
            <a:pPr marL="0" indent="0">
              <a:buNone/>
            </a:pPr>
            <a:r>
              <a:rPr lang="en-US" sz="3400" i="1" dirty="0"/>
              <a:t>“In statistics, exploratory data analysis (EDA) is an approach to analyzing data sets to summarize their main characteristics, often with visual methods. </a:t>
            </a:r>
            <a:endParaRPr lang="en-US" sz="3400" i="1" dirty="0" smtClean="0"/>
          </a:p>
          <a:p>
            <a:pPr marL="0" indent="0">
              <a:buNone/>
            </a:pPr>
            <a:endParaRPr lang="en-US" sz="3400" i="1" dirty="0"/>
          </a:p>
          <a:p>
            <a:pPr marL="0" indent="0">
              <a:buNone/>
            </a:pPr>
            <a:r>
              <a:rPr lang="en-US" sz="3400" i="1" dirty="0" smtClean="0"/>
              <a:t>A</a:t>
            </a:r>
            <a:r>
              <a:rPr lang="en-US" sz="3400" i="1" dirty="0"/>
              <a:t> statistical model can be used or not, but primarily EDA is for seeing what the data can tell us beyond the formal modeling or hypothesis testing task.”</a:t>
            </a:r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7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5"/>
            <a:ext cx="3910149" cy="3225981"/>
          </a:xfrm>
        </p:spPr>
        <p:txBody>
          <a:bodyPr>
            <a:normAutofit fontScale="92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Buy a house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of bedrooms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Type(Apartment, Villa)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Locality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Crime 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9" y="2249486"/>
            <a:ext cx="3879611" cy="32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0606" cy="1450757"/>
          </a:xfrm>
        </p:spPr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7" y="1737360"/>
            <a:ext cx="5486400" cy="4437017"/>
          </a:xfrm>
        </p:spPr>
        <p:txBody>
          <a:bodyPr>
            <a:no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000" dirty="0"/>
              <a:t>The </a:t>
            </a:r>
            <a:r>
              <a:rPr lang="en-US" sz="3000" dirty="0"/>
              <a:t>analysis of data organized </a:t>
            </a:r>
            <a:r>
              <a:rPr lang="en-US" sz="3000" dirty="0" smtClean="0"/>
              <a:t> across </a:t>
            </a:r>
            <a:r>
              <a:rPr lang="en-US" sz="3000" dirty="0"/>
              <a:t>units of time</a:t>
            </a:r>
            <a:r>
              <a:rPr lang="en-US" sz="3000" dirty="0"/>
              <a:t>.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It </a:t>
            </a:r>
            <a:r>
              <a:rPr lang="en-US" sz="3000" dirty="0"/>
              <a:t>helps understand past trends and plan for future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Types</a:t>
            </a:r>
            <a:r>
              <a:rPr lang="en-US" sz="3000" dirty="0"/>
              <a:t>: Trends, Seasonality, Irregularity, Cyclic</a:t>
            </a:r>
          </a:p>
          <a:p>
            <a:pPr lvl="1" fontAlgn="base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1944687"/>
            <a:ext cx="547193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3363</TotalTime>
  <Words>392</Words>
  <Application>Microsoft Office PowerPoint</Application>
  <PresentationFormat>Widescreen</PresentationFormat>
  <Paragraphs>91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COVID-19 Exploratory Data Analysis</vt:lpstr>
      <vt:lpstr>Introduction</vt:lpstr>
      <vt:lpstr>Acknowledgements</vt:lpstr>
      <vt:lpstr>COVID-19</vt:lpstr>
      <vt:lpstr>COVID-19 (Statistics) : May 28, 2020</vt:lpstr>
      <vt:lpstr>COVID-19 (Statistics) : May 27, 2020</vt:lpstr>
      <vt:lpstr>Exploratory Data Analysis - EDA</vt:lpstr>
      <vt:lpstr>EDA Contd…</vt:lpstr>
      <vt:lpstr>Time Series Analysis</vt:lpstr>
      <vt:lpstr>.Net DataFrame </vt:lpstr>
      <vt:lpstr>ML.Net</vt:lpstr>
      <vt:lpstr>Visualization</vt:lpstr>
      <vt:lpstr>Dataframe </vt:lpstr>
      <vt:lpstr>ML.Net – Prediction(7 Days) </vt:lpstr>
      <vt:lpstr>PowerPoint Presentation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258</cp:revision>
  <dcterms:created xsi:type="dcterms:W3CDTF">2019-06-28T17:38:08Z</dcterms:created>
  <dcterms:modified xsi:type="dcterms:W3CDTF">2020-05-30T03:27:37Z</dcterms:modified>
</cp:coreProperties>
</file>