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60" r:id="rId4"/>
    <p:sldId id="258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7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CA08D-C00D-1C42-813C-1EFE1B249078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607FD-9B64-4547-A791-DAD4D09E1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45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numb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07FD-9B64-4547-A791-DAD4D09E13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48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JavaScript-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приложению обычно нужно работать с  некоторой информацией. Например: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пользователя при авторизации/регистрации на любом сайте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Товары в интернет магазине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т.д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07FD-9B64-4547-A791-DAD4D09E1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0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 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встроенный объект, который предоставляет математические операции и константы. Мы рассмотрим его подробнее в главе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Числа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Здесь он служит лишь примером объекта.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Результатом вызова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null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 "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object".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неверно. Это официально признанная ошибка в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сохранённая для совместимости. Конечно,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является объектом. Это специальное значение с отдельным типом. Повторимся, это ошибка в языке.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Вызов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alert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 "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function",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потому что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функцией. Мы изучим функции в следующих главах, где заодно увидим, что в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 специального типа «функция». Функции относятся к объектному типу. Но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обрабатывает их особым образом, возвращая "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function".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Формально это неверно, но очень удобно на практике.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07FD-9B64-4547-A791-DAD4D09E13A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66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719F-490E-4242-A26D-B58B8189F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DF2BC-B87E-7F45-BBA3-5D46FB1E2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1F09-0FC6-5441-8688-D6EC9D6E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97D1-9AE4-2A41-A00D-41872320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260E5-6DD6-2540-98D5-7DCBB721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6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62D9-B481-CC47-BD4F-2C94FFD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2A61E-1E26-CD45-93DC-E6ACC060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C45BD-C68C-994D-A87D-A741E8D8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D480-48EE-B04A-8021-FAD223DB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63051-B565-6549-A4D4-FF2B2580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17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A574F-3816-3F4E-A5E4-84AE9B6E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96A39-9EE1-4D48-8808-30AC6B756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5AE9F-1444-564E-B2C9-F0284B9A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7DC3-04CA-2347-9669-13848104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411A-9F98-2548-B7FF-7A981EB7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9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FB8A-4A43-E447-B5DA-FDDC4C1E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1879-BED2-FE4C-A4D8-AAA29E28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7257-772E-6346-95A9-86C4D0FF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8DCC-8F2B-5941-8FA3-282570A2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12786-B191-AD49-ADB2-0F9377D9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F292-1336-584A-A287-7886860A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A6A4F-E5C3-8441-97D6-923B58C8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9BC9-17BA-E243-BD98-DDA24CE2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1CA62-3DBB-8F43-98A2-207C74B8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8AE6-652C-A148-BF07-7E5648F6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98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314F-E6D2-014A-85EA-3EEC6EBC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4E90-70F6-EC43-BBF4-50C7D03F5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DBFEF-6905-0B42-B897-F3528E25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76A2C-B486-1B48-B5D7-793A9469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3B311-AA4F-FB48-AB59-A355810B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62B7-F312-B14F-9E1E-155C134A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F5FF-1D6B-BE49-B804-3F3C503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BF264-294C-5840-8B96-274CFBC3F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98656-956D-B743-A6D7-40465C7EC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BC420-B8AA-394F-81F4-4E671A633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72A13-89EC-F147-8429-45CF3EFA5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585F6-A4A3-EB47-B960-7DDCBF07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CC795-1F41-9740-BC37-4B85F310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22B0C-5620-6041-8A82-E8870FBF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0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AF49-8127-5F4E-978F-73181ED6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4008B-A280-6548-97DC-F7567E39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B1B99-F3C5-0046-AF25-1AE328C3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9D35-04CA-E846-8A73-AD2403C7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40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DC621-8121-4242-9280-29F2076E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34575-18A2-C24B-8908-C677DE6C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7FA8F-B9A9-544D-A41F-2E786186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1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0D0-A324-6A41-B79E-67CF7FA6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112D-638E-5647-8241-41597F0D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21C56-335F-0348-8AE6-41A81252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35D4-9317-A94B-825F-CE443D92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FD6B-AD4B-9242-B5A5-798AC66B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70549-EC5B-5C4D-AC7C-3722436D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94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EE37-9F0B-1944-B800-A225AF1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8D3D3-1F74-EA4A-958C-E4000CD1E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0011C-1211-124B-B233-50B32DAB1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DBAF2-11E1-B34F-8104-A0AB1AAF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8D0A-9595-9540-A580-5F96C3BE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5959-9E9C-BB4F-AA02-3762376E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5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947CC-26C9-C84D-8B04-048BE672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615C-4750-0A44-AAEA-B416B621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78D2-DB18-F443-9383-0A8B9A29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82DE-18BD-2C49-AFC1-72E4F3AA9059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3E57C-FCC7-B742-828A-12DF7B3AA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132A-1737-2F48-85AD-D30CB619E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7A97-8A08-1344-B146-BD7B29551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50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CA1E-E72B-4A49-BC3F-90B402F6F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68492-506E-894A-A597-4E6C27CB6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E1778-7326-394A-BB30-3AABFC3A18B1}"/>
              </a:ext>
            </a:extLst>
          </p:cNvPr>
          <p:cNvSpPr/>
          <p:nvPr/>
        </p:nvSpPr>
        <p:spPr>
          <a:xfrm>
            <a:off x="4149409" y="2240299"/>
            <a:ext cx="3893182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основы</a:t>
            </a:r>
          </a:p>
        </p:txBody>
      </p:sp>
    </p:spTree>
    <p:extLst>
      <p:ext uri="{BB962C8B-B14F-4D97-AF65-F5344CB8AC3E}">
        <p14:creationId xmlns:p14="http://schemas.microsoft.com/office/powerpoint/2010/main" val="29779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140C-B941-A74A-A2A1-95BE3B2B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8FAF0-1A4E-354A-8846-12B8C3640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848975" cy="2143280"/>
          </a:xfrm>
        </p:spPr>
      </p:pic>
    </p:spTree>
    <p:extLst>
      <p:ext uri="{BB962C8B-B14F-4D97-AF65-F5344CB8AC3E}">
        <p14:creationId xmlns:p14="http://schemas.microsoft.com/office/powerpoint/2010/main" val="169500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16D2-8F74-F942-923A-C0C5313D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</a:t>
            </a:r>
            <a:r>
              <a:rPr lang="ru-RU" dirty="0"/>
              <a:t>и </a:t>
            </a:r>
            <a:r>
              <a:rPr lang="en-US" dirty="0"/>
              <a:t>undefined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B20085-06BC-B046-BDA5-460B9A102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094865" cy="2495550"/>
          </a:xfrm>
        </p:spPr>
      </p:pic>
    </p:spTree>
    <p:extLst>
      <p:ext uri="{BB962C8B-B14F-4D97-AF65-F5344CB8AC3E}">
        <p14:creationId xmlns:p14="http://schemas.microsoft.com/office/powerpoint/2010/main" val="229553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C307-CCA9-5D48-A18B-B9FACC4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EB08E-C60F-494B-9214-4EB176662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148888" cy="3677134"/>
          </a:xfrm>
        </p:spPr>
      </p:pic>
    </p:spTree>
    <p:extLst>
      <p:ext uri="{BB962C8B-B14F-4D97-AF65-F5344CB8AC3E}">
        <p14:creationId xmlns:p14="http://schemas.microsoft.com/office/powerpoint/2010/main" val="304404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DFE4-E5B5-7E46-88D9-EF772E04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typeof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DED841-155A-4542-AC11-D8F8F2B3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16855"/>
            <a:ext cx="8534400" cy="4522305"/>
          </a:xfrm>
        </p:spPr>
      </p:pic>
    </p:spTree>
    <p:extLst>
      <p:ext uri="{BB962C8B-B14F-4D97-AF65-F5344CB8AC3E}">
        <p14:creationId xmlns:p14="http://schemas.microsoft.com/office/powerpoint/2010/main" val="191795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7F81-D630-DF4B-9EEC-06235158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87F4-A44F-544D-B1FC-4CC03AFC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Строковое преобразование</a:t>
            </a:r>
          </a:p>
          <a:p>
            <a:r>
              <a:rPr lang="ru-RU" dirty="0"/>
              <a:t>Численное преобразование</a:t>
            </a:r>
          </a:p>
          <a:p>
            <a:r>
              <a:rPr lang="ru-RU" dirty="0"/>
              <a:t>Логическое преобразование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205560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F57D-46E9-7244-AE12-9CAC2168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Строковое преобразование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C8DE8-C3E2-F041-8F00-4624B5593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004558" cy="2252662"/>
          </a:xfrm>
        </p:spPr>
      </p:pic>
    </p:spTree>
    <p:extLst>
      <p:ext uri="{BB962C8B-B14F-4D97-AF65-F5344CB8AC3E}">
        <p14:creationId xmlns:p14="http://schemas.microsoft.com/office/powerpoint/2010/main" val="121127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73A0-335D-7746-883C-4177E301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Численное преобразование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42210-E801-0543-9893-EDF74A65E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0187"/>
            <a:ext cx="11082215" cy="3857626"/>
          </a:xfrm>
        </p:spPr>
      </p:pic>
    </p:spTree>
    <p:extLst>
      <p:ext uri="{BB962C8B-B14F-4D97-AF65-F5344CB8AC3E}">
        <p14:creationId xmlns:p14="http://schemas.microsoft.com/office/powerpoint/2010/main" val="1829703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F96C-B84C-DB44-A4F6-39E8BA6E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численного преобразования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01B0B-9F16-C24B-9EDA-C73ED44D0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904861" cy="2838450"/>
          </a:xfrm>
        </p:spPr>
      </p:pic>
    </p:spTree>
    <p:extLst>
      <p:ext uri="{BB962C8B-B14F-4D97-AF65-F5344CB8AC3E}">
        <p14:creationId xmlns:p14="http://schemas.microsoft.com/office/powerpoint/2010/main" val="349305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B256-F2D2-7C4F-BA66-F1D2E7F6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преобразование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C247F-A458-5A41-B7DE-23666AAB6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312633" cy="3117056"/>
          </a:xfrm>
        </p:spPr>
      </p:pic>
    </p:spTree>
    <p:extLst>
      <p:ext uri="{BB962C8B-B14F-4D97-AF65-F5344CB8AC3E}">
        <p14:creationId xmlns:p14="http://schemas.microsoft.com/office/powerpoint/2010/main" val="315743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FF26-1421-7F46-B687-37688B17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800F18-EF72-D246-8F1B-F0A32132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588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Унарные и бинарные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Операторы сравнения</a:t>
            </a:r>
          </a:p>
          <a:p>
            <a:r>
              <a:rPr lang="ru-RU" dirty="0">
                <a:solidFill>
                  <a:schemeClr val="bg1"/>
                </a:solidFill>
              </a:rPr>
              <a:t>Условные операторы</a:t>
            </a:r>
          </a:p>
          <a:p>
            <a:r>
              <a:rPr lang="ru-RU" dirty="0">
                <a:solidFill>
                  <a:schemeClr val="bg1"/>
                </a:solidFill>
              </a:rPr>
              <a:t>Логические операторы</a:t>
            </a:r>
          </a:p>
          <a:p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6E33C-06C1-CD4B-8BCA-A65B38EDCF14}"/>
              </a:ext>
            </a:extLst>
          </p:cNvPr>
          <p:cNvSpPr/>
          <p:nvPr/>
        </p:nvSpPr>
        <p:spPr>
          <a:xfrm>
            <a:off x="4190899" y="22027"/>
            <a:ext cx="3582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Операторы</a:t>
            </a:r>
            <a:endParaRPr lang="en-GB" sz="5400" b="1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ED0E5-E15C-9E4D-9F93-5978193DB958}"/>
              </a:ext>
            </a:extLst>
          </p:cNvPr>
          <p:cNvSpPr/>
          <p:nvPr/>
        </p:nvSpPr>
        <p:spPr>
          <a:xfrm>
            <a:off x="838200" y="5569545"/>
            <a:ext cx="10613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Настало время развеять сомнения</a:t>
            </a:r>
            <a:endParaRPr lang="en-GB" sz="54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77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A05F-3388-D748-A155-6A6B002A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Содержание: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2D4B-363D-B94C-A4A4-AE2A24F2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Переменные</a:t>
            </a:r>
          </a:p>
          <a:p>
            <a:r>
              <a:rPr lang="ru-RU" dirty="0">
                <a:solidFill>
                  <a:schemeClr val="bg1"/>
                </a:solidFill>
              </a:rPr>
              <a:t>Типы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Преобразование типов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</a:t>
            </a:r>
          </a:p>
          <a:p>
            <a:r>
              <a:rPr lang="ru-RU" dirty="0">
                <a:solidFill>
                  <a:schemeClr val="bg1"/>
                </a:solidFill>
              </a:rPr>
              <a:t>Циклы </a:t>
            </a:r>
            <a:r>
              <a:rPr lang="en-US" dirty="0">
                <a:solidFill>
                  <a:schemeClr val="bg1"/>
                </a:solidFill>
              </a:rPr>
              <a:t>while / for</a:t>
            </a:r>
          </a:p>
          <a:p>
            <a:r>
              <a:rPr lang="ru-RU" dirty="0">
                <a:solidFill>
                  <a:schemeClr val="bg1"/>
                </a:solidFill>
              </a:rPr>
              <a:t>Конструкция </a:t>
            </a:r>
            <a:r>
              <a:rPr lang="en-US" dirty="0">
                <a:solidFill>
                  <a:schemeClr val="bg1"/>
                </a:solidFill>
              </a:rPr>
              <a:t>switch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77674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62AE-96FE-DE4E-84AA-2700EBA8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Унарные и бинарные операторы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5242-5110-6045-B4AF-9290DDF1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Операнд</a:t>
            </a:r>
            <a:r>
              <a:rPr lang="ru-RU" dirty="0"/>
              <a:t> – то, к чему применяется оператор. Например, в умножении 5 * 2 есть два операнда: левый операнд равен 5, а правый операнд равен 2. Иногда их называют «аргументами» вместо «операндов».</a:t>
            </a:r>
          </a:p>
          <a:p>
            <a:r>
              <a:rPr lang="ru-RU" b="1" i="1" u="sng" dirty="0"/>
              <a:t>Унарным</a:t>
            </a:r>
            <a:r>
              <a:rPr lang="ru-RU" dirty="0"/>
              <a:t> называется оператор, который применяется к одному операнду, а </a:t>
            </a:r>
            <a:r>
              <a:rPr lang="ru-RU" b="1" u="sng" dirty="0"/>
              <a:t>бинарным</a:t>
            </a:r>
            <a:r>
              <a:rPr lang="ru-RU" dirty="0"/>
              <a:t>, который применяется к двум операндам.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08839-E6ED-3544-B0B4-2FE325DA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660900"/>
            <a:ext cx="6553200" cy="18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3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CFCC-ED34-AB43-AFCE-AF04A087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Сложение строк, бинарный +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DADAC-6804-8940-AF6B-C99787633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337" y="1581943"/>
            <a:ext cx="10881150" cy="4104481"/>
          </a:xfrm>
        </p:spPr>
      </p:pic>
    </p:spTree>
    <p:extLst>
      <p:ext uri="{BB962C8B-B14F-4D97-AF65-F5344CB8AC3E}">
        <p14:creationId xmlns:p14="http://schemas.microsoft.com/office/powerpoint/2010/main" val="173763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4B69-E379-3A40-B7C1-CF3C6AD3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+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AF889-C5BD-A54C-9D05-BD5FB0CC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7" y="1587499"/>
            <a:ext cx="10831699" cy="3355975"/>
          </a:xfrm>
        </p:spPr>
      </p:pic>
    </p:spTree>
    <p:extLst>
      <p:ext uri="{BB962C8B-B14F-4D97-AF65-F5344CB8AC3E}">
        <p14:creationId xmlns:p14="http://schemas.microsoft.com/office/powerpoint/2010/main" val="62143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529F-0737-5E44-8D3E-1954542E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40BF-DF12-6041-9876-49DD6D12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Из школы мы знаем, что умножение в выражении 2 * 2 + 1 выполнится раньше сложения. Это как раз и есть «приоритет». Говорят, что умножение имеет более высокий приоритет, чем сложение.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AEDE4-373A-704D-BABA-E35817674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8" y="2797175"/>
            <a:ext cx="7785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37AF-8CC1-EE44-A496-3D69AD98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E8E30-D3BD-1041-A24E-AB0E6974D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491456"/>
            <a:ext cx="9620250" cy="4758624"/>
          </a:xfrm>
        </p:spPr>
      </p:pic>
    </p:spTree>
    <p:extLst>
      <p:ext uri="{BB962C8B-B14F-4D97-AF65-F5344CB8AC3E}">
        <p14:creationId xmlns:p14="http://schemas.microsoft.com/office/powerpoint/2010/main" val="127890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B19A-C572-7B43-8418-FF96C412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Остаток от деления и возведение в степень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73512-161B-8649-B8B2-04CA02640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4" y="1512094"/>
            <a:ext cx="10519685" cy="3574256"/>
          </a:xfrm>
        </p:spPr>
      </p:pic>
    </p:spTree>
    <p:extLst>
      <p:ext uri="{BB962C8B-B14F-4D97-AF65-F5344CB8AC3E}">
        <p14:creationId xmlns:p14="http://schemas.microsoft.com/office/powerpoint/2010/main" val="57034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B094-4281-024C-9A9B-6FE7B936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Инкремент/декремент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4E10A-9BE3-B546-93F5-4FFC3E1CB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8" y="1657350"/>
            <a:ext cx="8286750" cy="4877644"/>
          </a:xfrm>
        </p:spPr>
      </p:pic>
    </p:spTree>
    <p:extLst>
      <p:ext uri="{BB962C8B-B14F-4D97-AF65-F5344CB8AC3E}">
        <p14:creationId xmlns:p14="http://schemas.microsoft.com/office/powerpoint/2010/main" val="68992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4243-AC7A-D347-B810-C5CFD704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05B2-F512-F642-BB15-2589336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Многие операторы сравнения известны нам из математики: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Больше/меньше: </a:t>
            </a:r>
            <a:r>
              <a:rPr lang="en-GB" dirty="0"/>
              <a:t>a &gt; b, a &lt; b.</a:t>
            </a:r>
          </a:p>
          <a:p>
            <a:r>
              <a:rPr lang="ru-RU" dirty="0"/>
              <a:t>Больше/меньше или равно: </a:t>
            </a:r>
            <a:r>
              <a:rPr lang="en-GB" dirty="0"/>
              <a:t>a &gt;= b, a &lt;= b.</a:t>
            </a:r>
          </a:p>
          <a:p>
            <a:r>
              <a:rPr lang="ru-RU" dirty="0"/>
              <a:t>Равно: </a:t>
            </a:r>
            <a:r>
              <a:rPr lang="en-GB" dirty="0"/>
              <a:t>a == b. </a:t>
            </a:r>
            <a:r>
              <a:rPr lang="ru-RU" dirty="0"/>
              <a:t>Обратите внимание, для сравнения используется двойной знак равенства =. Один знак равенства </a:t>
            </a:r>
            <a:r>
              <a:rPr lang="en-GB" dirty="0"/>
              <a:t>a = b </a:t>
            </a:r>
            <a:r>
              <a:rPr lang="ru-RU" dirty="0"/>
              <a:t>означал бы присваивание.</a:t>
            </a:r>
          </a:p>
          <a:p>
            <a:r>
              <a:rPr lang="ru-RU" dirty="0"/>
              <a:t>Не равно. В математике обозначается символом ≠. В </a:t>
            </a:r>
            <a:r>
              <a:rPr lang="en-GB" dirty="0"/>
              <a:t>JavaScript </a:t>
            </a:r>
            <a:r>
              <a:rPr lang="ru-RU" dirty="0"/>
              <a:t>записывается как знак равенства с предшествующим ему восклицательным знаком: </a:t>
            </a:r>
            <a:r>
              <a:rPr lang="en-GB" dirty="0"/>
              <a:t>a != b.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148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1DA3-2876-3B4E-ADA5-59D72BF8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сравнения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98474-CE29-5840-A87D-1015FCBEE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1101581" cy="2581275"/>
          </a:xfrm>
        </p:spPr>
      </p:pic>
    </p:spTree>
    <p:extLst>
      <p:ext uri="{BB962C8B-B14F-4D97-AF65-F5344CB8AC3E}">
        <p14:creationId xmlns:p14="http://schemas.microsoft.com/office/powerpoint/2010/main" val="106273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81BA-9C18-CD46-980B-408B530FB0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/>
              <a:t>Сравнение строк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D3C2-1265-314A-BAEC-BCBCC6AB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сравниваются первые символы строк.</a:t>
            </a:r>
          </a:p>
          <a:p>
            <a:r>
              <a:rPr lang="ru-RU" dirty="0"/>
              <a:t>Если первый символ первой строки больше (меньше), чем первый символ второй, то первая строка больше (меньше) второй.</a:t>
            </a:r>
          </a:p>
          <a:p>
            <a:r>
              <a:rPr lang="ru-RU" dirty="0"/>
              <a:t>Если первые символы равны, то таким же образом сравниваются уже вторые символы строк.</a:t>
            </a:r>
          </a:p>
          <a:p>
            <a:r>
              <a:rPr lang="ru-RU" dirty="0"/>
              <a:t>Сравнение продолжается, пока не закончится одна из строк.</a:t>
            </a:r>
          </a:p>
          <a:p>
            <a:r>
              <a:rPr lang="ru-RU" dirty="0"/>
              <a:t>Если обе строки заканчиваются одновременно, то они равны. Иначе, большей считается более длинная строка.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82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CC49-3954-0C44-87BE-0E855137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158B9-11A7-EF44-96CC-0B188E0A58C2}"/>
              </a:ext>
            </a:extLst>
          </p:cNvPr>
          <p:cNvSpPr/>
          <p:nvPr/>
        </p:nvSpPr>
        <p:spPr>
          <a:xfrm>
            <a:off x="1519041" y="205636"/>
            <a:ext cx="8369855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ПЕРЕМЕННЫЕ КАРЛ!</a:t>
            </a:r>
            <a:endParaRPr lang="en-GB" sz="72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118784F-E140-CC49-B211-6BB55C530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74" y="1825625"/>
            <a:ext cx="3524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67C89-69B8-804A-B6D7-DFC0FB1B29F2}"/>
              </a:ext>
            </a:extLst>
          </p:cNvPr>
          <p:cNvSpPr txBox="1"/>
          <p:nvPr/>
        </p:nvSpPr>
        <p:spPr>
          <a:xfrm>
            <a:off x="569180" y="1825625"/>
            <a:ext cx="1078461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Переменная – это «именованное хранилище» для данных.</a:t>
            </a:r>
            <a:endParaRPr lang="en-US" sz="3200" dirty="0">
              <a:solidFill>
                <a:schemeClr val="bg1"/>
              </a:solidFill>
            </a:endParaRPr>
          </a:p>
          <a:p>
            <a:endParaRPr lang="ru-RU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Для создания переменной в </a:t>
            </a:r>
            <a:r>
              <a:rPr lang="en-GB" sz="3200" dirty="0">
                <a:solidFill>
                  <a:schemeClr val="bg1"/>
                </a:solidFill>
              </a:rPr>
              <a:t>JavaScript </a:t>
            </a:r>
            <a:r>
              <a:rPr lang="ru-RU" sz="3200" dirty="0">
                <a:solidFill>
                  <a:schemeClr val="bg1"/>
                </a:solidFill>
              </a:rPr>
              <a:t>используйте ключевые слова </a:t>
            </a:r>
            <a:r>
              <a:rPr lang="en-US" sz="3200" b="1" dirty="0">
                <a:solidFill>
                  <a:schemeClr val="bg1"/>
                </a:solidFill>
              </a:rPr>
              <a:t>let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ru-RU" sz="3200" dirty="0">
                <a:solidFill>
                  <a:schemeClr val="bg1"/>
                </a:solidFill>
              </a:rPr>
              <a:t>, ключевое слово </a:t>
            </a:r>
            <a:r>
              <a:rPr lang="en-US" sz="3200" b="1" dirty="0">
                <a:solidFill>
                  <a:schemeClr val="bg1"/>
                </a:solidFill>
              </a:rPr>
              <a:t>var</a:t>
            </a:r>
            <a:r>
              <a:rPr lang="ru-RU" sz="3200" dirty="0">
                <a:solidFill>
                  <a:schemeClr val="bg1"/>
                </a:solidFill>
              </a:rPr>
              <a:t> устарело и в настоящий момент не используется.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F64F-D4C9-6D40-A313-3D46B1F2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C6004-03D8-9C47-8E65-5B00F8A2E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787285" cy="1581150"/>
          </a:xfrm>
        </p:spPr>
      </p:pic>
    </p:spTree>
    <p:extLst>
      <p:ext uri="{BB962C8B-B14F-4D97-AF65-F5344CB8AC3E}">
        <p14:creationId xmlns:p14="http://schemas.microsoft.com/office/powerpoint/2010/main" val="1885646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6935-F84C-934F-A13C-F590E87E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разных типов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648EE-B218-494F-BCFA-58762AB1C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54" y="1514475"/>
            <a:ext cx="10782296" cy="2628899"/>
          </a:xfrm>
        </p:spPr>
      </p:pic>
    </p:spTree>
    <p:extLst>
      <p:ext uri="{BB962C8B-B14F-4D97-AF65-F5344CB8AC3E}">
        <p14:creationId xmlns:p14="http://schemas.microsoft.com/office/powerpoint/2010/main" val="105700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4226-11DE-514D-B8CC-BA65DE50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Строгое сравнивание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C33AF-CE44-2B4D-BA2E-5FEF42117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007793" cy="3781425"/>
          </a:xfrm>
        </p:spPr>
      </p:pic>
    </p:spTree>
    <p:extLst>
      <p:ext uri="{BB962C8B-B14F-4D97-AF65-F5344CB8AC3E}">
        <p14:creationId xmlns:p14="http://schemas.microsoft.com/office/powerpoint/2010/main" val="236313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C919-C25B-0E4B-BC68-10E4FF20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Сравнивание с </a:t>
            </a:r>
            <a:r>
              <a:rPr lang="en-US" b="1" dirty="0"/>
              <a:t>null </a:t>
            </a:r>
            <a:r>
              <a:rPr lang="ru-RU" b="1" dirty="0"/>
              <a:t>и </a:t>
            </a:r>
            <a:r>
              <a:rPr lang="en-US" b="1" dirty="0"/>
              <a:t>undefined</a:t>
            </a:r>
            <a:endParaRPr lang="ru-R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E6D89-808F-2F4E-9618-88278285F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204045" cy="3395662"/>
          </a:xfrm>
        </p:spPr>
      </p:pic>
    </p:spTree>
    <p:extLst>
      <p:ext uri="{BB962C8B-B14F-4D97-AF65-F5344CB8AC3E}">
        <p14:creationId xmlns:p14="http://schemas.microsoft.com/office/powerpoint/2010/main" val="3825566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0693-1E88-8249-B4E7-0D178C59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D28AB-2864-4E44-BD97-C06C5583B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8855"/>
            <a:ext cx="10706100" cy="5217720"/>
          </a:xfrm>
        </p:spPr>
      </p:pic>
    </p:spTree>
    <p:extLst>
      <p:ext uri="{BB962C8B-B14F-4D97-AF65-F5344CB8AC3E}">
        <p14:creationId xmlns:p14="http://schemas.microsoft.com/office/powerpoint/2010/main" val="3510477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7E8D-C3B6-AD43-9851-E228585A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«</a:t>
            </a:r>
            <a:r>
              <a:rPr lang="en-US" dirty="0"/>
              <a:t>else</a:t>
            </a:r>
            <a:r>
              <a:rPr lang="ru-RU" dirty="0"/>
              <a:t>»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305CA-F382-A442-B2DE-39668812A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246816" cy="2152650"/>
          </a:xfrm>
        </p:spPr>
      </p:pic>
    </p:spTree>
    <p:extLst>
      <p:ext uri="{BB962C8B-B14F-4D97-AF65-F5344CB8AC3E}">
        <p14:creationId xmlns:p14="http://schemas.microsoft.com/office/powerpoint/2010/main" val="3866882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C82-715F-6349-9460-0F5AA053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«</a:t>
            </a:r>
            <a:r>
              <a:rPr lang="en-US" dirty="0"/>
              <a:t>else if</a:t>
            </a:r>
            <a:r>
              <a:rPr lang="ru-RU" dirty="0"/>
              <a:t>»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E0EE9-A369-BC4C-BB9E-E724C26EB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7337"/>
            <a:ext cx="11214702" cy="2943225"/>
          </a:xfrm>
        </p:spPr>
      </p:pic>
    </p:spTree>
    <p:extLst>
      <p:ext uri="{BB962C8B-B14F-4D97-AF65-F5344CB8AC3E}">
        <p14:creationId xmlns:p14="http://schemas.microsoft.com/office/powerpoint/2010/main" val="4261224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82B5-B666-BE40-90DA-388D41C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Тернарный оператор «?</a:t>
            </a:r>
            <a:r>
              <a:rPr lang="en-US" dirty="0"/>
              <a:t> :</a:t>
            </a:r>
            <a:r>
              <a:rPr lang="ru-RU" dirty="0"/>
              <a:t>»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C7910-3097-B942-9762-059AD920D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745030" cy="2395537"/>
          </a:xfrm>
        </p:spPr>
      </p:pic>
    </p:spTree>
    <p:extLst>
      <p:ext uri="{BB962C8B-B14F-4D97-AF65-F5344CB8AC3E}">
        <p14:creationId xmlns:p14="http://schemas.microsoft.com/office/powerpoint/2010/main" val="1508941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A15B-5732-3F47-B00E-376FF197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0A-BC13-6F4F-BE1F-B1E93076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GB" dirty="0"/>
              <a:t>JavaScript </a:t>
            </a:r>
            <a:r>
              <a:rPr lang="ru-RU" dirty="0"/>
              <a:t>есть три логических оператора: || (ИЛИ), &amp;&amp; (И) и ! (НЕ).</a:t>
            </a:r>
          </a:p>
          <a:p>
            <a:pPr marL="0" indent="0">
              <a:buNone/>
            </a:pPr>
            <a:r>
              <a:rPr lang="ru-RU" dirty="0"/>
              <a:t>Несмотря на своё название, данные операторы могут применяться к значениям любых типов. Полученные результаты также могут иметь различный тип.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77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9AAF-20B3-0544-8600-55E45528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|| (</a:t>
            </a:r>
            <a:r>
              <a:rPr lang="ru-RU" dirty="0"/>
              <a:t>ИЛИ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DA10F-ADB1-184C-A5B5-7E6665295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07" y="365125"/>
            <a:ext cx="11529624" cy="6127750"/>
          </a:xfrm>
        </p:spPr>
      </p:pic>
    </p:spTree>
    <p:extLst>
      <p:ext uri="{BB962C8B-B14F-4D97-AF65-F5344CB8AC3E}">
        <p14:creationId xmlns:p14="http://schemas.microsoft.com/office/powerpoint/2010/main" val="24003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73E5-B8BA-334D-AB42-2929373C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Различия </a:t>
            </a:r>
            <a:r>
              <a:rPr lang="en-US" b="1" dirty="0">
                <a:solidFill>
                  <a:srgbClr val="002060"/>
                </a:solidFill>
              </a:rPr>
              <a:t>let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solidFill>
                  <a:srgbClr val="002060"/>
                </a:solidFill>
              </a:rPr>
              <a:t>const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5C155E-A5D3-D24B-8223-F11416E2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861964" cy="2438400"/>
          </a:xfrm>
        </p:spPr>
      </p:pic>
    </p:spTree>
    <p:extLst>
      <p:ext uri="{BB962C8B-B14F-4D97-AF65-F5344CB8AC3E}">
        <p14:creationId xmlns:p14="http://schemas.microsoft.com/office/powerpoint/2010/main" val="3965813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F3C5-043E-4D4C-B1EC-DAAF31F0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0145B-694C-9046-A956-E9466CD6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82" y="159471"/>
            <a:ext cx="11235917" cy="6415347"/>
          </a:xfrm>
        </p:spPr>
      </p:pic>
    </p:spTree>
    <p:extLst>
      <p:ext uri="{BB962C8B-B14F-4D97-AF65-F5344CB8AC3E}">
        <p14:creationId xmlns:p14="http://schemas.microsoft.com/office/powerpoint/2010/main" val="1002949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5965-F635-CD4D-98A7-64A743DC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 (</a:t>
            </a:r>
            <a:r>
              <a:rPr lang="ru-RU" dirty="0"/>
              <a:t>НЕ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16CF7-2D5D-FD49-AD86-ADE8F9E88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1072"/>
            <a:ext cx="10763128" cy="4238228"/>
          </a:xfrm>
        </p:spPr>
      </p:pic>
    </p:spTree>
    <p:extLst>
      <p:ext uri="{BB962C8B-B14F-4D97-AF65-F5344CB8AC3E}">
        <p14:creationId xmlns:p14="http://schemas.microsoft.com/office/powerpoint/2010/main" val="537298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05DA-38C8-E04A-8284-C8E67A9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B151-0E38-604B-AA9A-9349ADFE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r>
              <a:rPr lang="en-US" dirty="0"/>
              <a:t>do while</a:t>
            </a:r>
          </a:p>
          <a:p>
            <a:r>
              <a:rPr lang="en-US" dirty="0"/>
              <a:t>for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916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4C1F-51DB-6C42-A469-B8E1A679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«</a:t>
            </a:r>
            <a:r>
              <a:rPr lang="en-US" b="1" dirty="0"/>
              <a:t>while</a:t>
            </a:r>
            <a:r>
              <a:rPr lang="ru-RU" b="1" dirty="0"/>
              <a:t>»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EC940-19C1-0E40-B6EE-3CD1C6C82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7183"/>
            <a:ext cx="9734550" cy="3943634"/>
          </a:xfrm>
        </p:spPr>
      </p:pic>
    </p:spTree>
    <p:extLst>
      <p:ext uri="{BB962C8B-B14F-4D97-AF65-F5344CB8AC3E}">
        <p14:creationId xmlns:p14="http://schemas.microsoft.com/office/powerpoint/2010/main" val="2139945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D62C-E7DF-4B46-9F35-E9F7C73D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«</a:t>
            </a:r>
            <a:r>
              <a:rPr lang="en-US" dirty="0"/>
              <a:t>do…while</a:t>
            </a:r>
            <a:r>
              <a:rPr lang="ru-RU" dirty="0"/>
              <a:t>»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820D2-7115-3F4D-A698-F6C6A27F6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261663" cy="3795712"/>
          </a:xfrm>
        </p:spPr>
      </p:pic>
    </p:spTree>
    <p:extLst>
      <p:ext uri="{BB962C8B-B14F-4D97-AF65-F5344CB8AC3E}">
        <p14:creationId xmlns:p14="http://schemas.microsoft.com/office/powerpoint/2010/main" val="1318443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0EAD-4505-974E-9649-ED271D43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«</a:t>
            </a:r>
            <a:r>
              <a:rPr lang="en-US" dirty="0"/>
              <a:t>for</a:t>
            </a:r>
            <a:r>
              <a:rPr lang="ru-RU" dirty="0"/>
              <a:t>»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66BE6A-3FF4-7B43-B3B5-06CE1D68C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1427957"/>
            <a:ext cx="6962775" cy="307622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70246E-3607-4846-8D76-6D9B1FFC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4504183"/>
            <a:ext cx="7747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25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310A-C4FE-134B-BD6D-A6565865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Прерывание цикла«</a:t>
            </a:r>
            <a:r>
              <a:rPr lang="en-US" dirty="0"/>
              <a:t>break</a:t>
            </a:r>
            <a:r>
              <a:rPr lang="ru-RU" dirty="0"/>
              <a:t>»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26C3B-9848-6F49-8CE9-7D91EF943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88281"/>
            <a:ext cx="10566109" cy="4255293"/>
          </a:xfrm>
        </p:spPr>
      </p:pic>
    </p:spTree>
    <p:extLst>
      <p:ext uri="{BB962C8B-B14F-4D97-AF65-F5344CB8AC3E}">
        <p14:creationId xmlns:p14="http://schemas.microsoft.com/office/powerpoint/2010/main" val="715466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A896-FE1B-234D-B2BB-9767F13E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к следующей операции «</a:t>
            </a:r>
            <a:r>
              <a:rPr lang="en-US" dirty="0"/>
              <a:t>continue</a:t>
            </a:r>
            <a:r>
              <a:rPr lang="ru-RU" dirty="0"/>
              <a:t>»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E560C-03C8-484E-A76E-D129C5C40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96219"/>
            <a:ext cx="10687813" cy="2947194"/>
          </a:xfrm>
        </p:spPr>
      </p:pic>
    </p:spTree>
    <p:extLst>
      <p:ext uri="{BB962C8B-B14F-4D97-AF65-F5344CB8AC3E}">
        <p14:creationId xmlns:p14="http://schemas.microsoft.com/office/powerpoint/2010/main" val="1888377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3C59-F4D6-A64A-84D8-850F87FF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Конструкция «</a:t>
            </a:r>
            <a:r>
              <a:rPr lang="en-US" b="1" dirty="0"/>
              <a:t>switch</a:t>
            </a:r>
            <a:r>
              <a:rPr lang="ru-RU" b="1" dirty="0"/>
              <a:t>»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593EC-E07B-8247-9BE7-B8D97D310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9237"/>
            <a:ext cx="11070949" cy="4467225"/>
          </a:xfrm>
        </p:spPr>
      </p:pic>
    </p:spTree>
    <p:extLst>
      <p:ext uri="{BB962C8B-B14F-4D97-AF65-F5344CB8AC3E}">
        <p14:creationId xmlns:p14="http://schemas.microsoft.com/office/powerpoint/2010/main" val="606567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6C36-9BE3-D34C-8C35-A6EE48B1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 «</a:t>
            </a:r>
            <a:r>
              <a:rPr lang="en-US" dirty="0"/>
              <a:t>case</a:t>
            </a:r>
            <a:r>
              <a:rPr lang="ru-RU" dirty="0"/>
              <a:t>»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40C81-46A7-C340-AD96-E4690FBB9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1574800"/>
            <a:ext cx="7996237" cy="4605328"/>
          </a:xfrm>
        </p:spPr>
      </p:pic>
    </p:spTree>
    <p:extLst>
      <p:ext uri="{BB962C8B-B14F-4D97-AF65-F5344CB8AC3E}">
        <p14:creationId xmlns:p14="http://schemas.microsoft.com/office/powerpoint/2010/main" val="90087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91C-4920-0F44-B114-93698F16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Наименование переменных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B66F2-22AF-AA4E-A90A-FCC00768A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58192" cy="3452812"/>
          </a:xfrm>
        </p:spPr>
      </p:pic>
    </p:spTree>
    <p:extLst>
      <p:ext uri="{BB962C8B-B14F-4D97-AF65-F5344CB8AC3E}">
        <p14:creationId xmlns:p14="http://schemas.microsoft.com/office/powerpoint/2010/main" val="29818203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079B-8F86-F94B-AF20-91A9393E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1EE5-A273-5C46-B45E-68351EBA0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Объявление функции (</a:t>
            </a:r>
            <a:r>
              <a:rPr lang="en-US" dirty="0">
                <a:solidFill>
                  <a:schemeClr val="bg1"/>
                </a:solidFill>
              </a:rPr>
              <a:t>function declaration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Функциональные выражения (</a:t>
            </a:r>
            <a:r>
              <a:rPr lang="en-US" dirty="0">
                <a:solidFill>
                  <a:schemeClr val="bg1"/>
                </a:solidFill>
              </a:rPr>
              <a:t>function expression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Функции стрелки</a:t>
            </a:r>
          </a:p>
        </p:txBody>
      </p:sp>
    </p:spTree>
    <p:extLst>
      <p:ext uri="{BB962C8B-B14F-4D97-AF65-F5344CB8AC3E}">
        <p14:creationId xmlns:p14="http://schemas.microsoft.com/office/powerpoint/2010/main" val="321846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98AB-BFF5-794B-8D3D-53205840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6B291-5E51-4D4E-9C2C-07A4C054B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1681163"/>
            <a:ext cx="8807450" cy="4381924"/>
          </a:xfrm>
        </p:spPr>
      </p:pic>
    </p:spTree>
    <p:extLst>
      <p:ext uri="{BB962C8B-B14F-4D97-AF65-F5344CB8AC3E}">
        <p14:creationId xmlns:p14="http://schemas.microsoft.com/office/powerpoint/2010/main" val="2613997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4883-2CDC-7D49-A6E5-09DF176D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переменные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677A1-6B2A-BF49-A7A6-863AED86D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3681"/>
            <a:ext cx="10921030" cy="3272632"/>
          </a:xfrm>
        </p:spPr>
      </p:pic>
    </p:spTree>
    <p:extLst>
      <p:ext uri="{BB962C8B-B14F-4D97-AF65-F5344CB8AC3E}">
        <p14:creationId xmlns:p14="http://schemas.microsoft.com/office/powerpoint/2010/main" val="3305202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CEC1-5AE1-F541-9AB7-4F9FD81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Внешние переменные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51CF3-E5B2-EF42-9C3D-EDAA5F76F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281905"/>
            <a:ext cx="9377363" cy="5409446"/>
          </a:xfrm>
        </p:spPr>
      </p:pic>
    </p:spTree>
    <p:extLst>
      <p:ext uri="{BB962C8B-B14F-4D97-AF65-F5344CB8AC3E}">
        <p14:creationId xmlns:p14="http://schemas.microsoft.com/office/powerpoint/2010/main" val="3038168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9274-C75D-914E-AE94-4DCA8C16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62994-F6FC-C54E-8539-A338778C0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6" y="1510506"/>
            <a:ext cx="10235225" cy="4104481"/>
          </a:xfrm>
        </p:spPr>
      </p:pic>
    </p:spTree>
    <p:extLst>
      <p:ext uri="{BB962C8B-B14F-4D97-AF65-F5344CB8AC3E}">
        <p14:creationId xmlns:p14="http://schemas.microsoft.com/office/powerpoint/2010/main" val="4294388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2C4F-73E6-1546-B05E-709A40B3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 умолчанию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1B2E6-2D8E-D546-A4C4-9CBFDC95A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87" y="1512093"/>
            <a:ext cx="10851616" cy="3845719"/>
          </a:xfrm>
        </p:spPr>
      </p:pic>
    </p:spTree>
    <p:extLst>
      <p:ext uri="{BB962C8B-B14F-4D97-AF65-F5344CB8AC3E}">
        <p14:creationId xmlns:p14="http://schemas.microsoft.com/office/powerpoint/2010/main" val="2960537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DAA1-6472-744D-A46D-792FAEA2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значения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6428D-89F3-4E46-A3DE-5C0C622BA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74" y="1439862"/>
            <a:ext cx="9235576" cy="5305544"/>
          </a:xfrm>
        </p:spPr>
      </p:pic>
    </p:spTree>
    <p:extLst>
      <p:ext uri="{BB962C8B-B14F-4D97-AF65-F5344CB8AC3E}">
        <p14:creationId xmlns:p14="http://schemas.microsoft.com/office/powerpoint/2010/main" val="1057199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B40A-213C-824F-9E6B-718B7B78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имени функции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F963D-6DEF-9049-961E-1EB642894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49" y="1562099"/>
            <a:ext cx="10784829" cy="2424113"/>
          </a:xfrm>
        </p:spPr>
      </p:pic>
    </p:spTree>
    <p:extLst>
      <p:ext uri="{BB962C8B-B14F-4D97-AF65-F5344CB8AC3E}">
        <p14:creationId xmlns:p14="http://schemas.microsoft.com/office/powerpoint/2010/main" val="2872173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0D63-7003-C54E-94C5-72A54C5B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Функциональное выражение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83912-03A5-2D43-9AC7-9A0D47EB5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236" y="1383506"/>
            <a:ext cx="10967765" cy="3302793"/>
          </a:xfrm>
        </p:spPr>
      </p:pic>
    </p:spTree>
    <p:extLst>
      <p:ext uri="{BB962C8B-B14F-4D97-AF65-F5344CB8AC3E}">
        <p14:creationId xmlns:p14="http://schemas.microsoft.com/office/powerpoint/2010/main" val="241810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DF11-1E50-624F-9D24-B1110B2D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Функции-стрелки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5236E-0A08-3449-9FA6-EA32DED43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1543050"/>
            <a:ext cx="9810750" cy="4955430"/>
          </a:xfrm>
        </p:spPr>
      </p:pic>
    </p:spTree>
    <p:extLst>
      <p:ext uri="{BB962C8B-B14F-4D97-AF65-F5344CB8AC3E}">
        <p14:creationId xmlns:p14="http://schemas.microsoft.com/office/powerpoint/2010/main" val="264775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BE65-BF18-1846-B1AF-069AF85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Наименование переменных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72575A-E838-BC47-9D08-3BCE99298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7338"/>
            <a:ext cx="10606476" cy="4186237"/>
          </a:xfrm>
        </p:spPr>
      </p:pic>
    </p:spTree>
    <p:extLst>
      <p:ext uri="{BB962C8B-B14F-4D97-AF65-F5344CB8AC3E}">
        <p14:creationId xmlns:p14="http://schemas.microsoft.com/office/powerpoint/2010/main" val="2866107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6EE1-7736-FD4F-B000-79DBAF5F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стрелки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2DFFC-2FA4-E84E-9336-F0ED155D5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524" y="1539081"/>
            <a:ext cx="10901403" cy="3347243"/>
          </a:xfrm>
        </p:spPr>
      </p:pic>
    </p:spTree>
    <p:extLst>
      <p:ext uri="{BB962C8B-B14F-4D97-AF65-F5344CB8AC3E}">
        <p14:creationId xmlns:p14="http://schemas.microsoft.com/office/powerpoint/2010/main" val="2870588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EDEC-3414-A54C-940D-D24B04E0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Многострочные функции стрелки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0A54D-FAFD-9047-BDC3-2C76B9CFA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50" y="1559719"/>
            <a:ext cx="11077242" cy="2540794"/>
          </a:xfrm>
        </p:spPr>
      </p:pic>
    </p:spTree>
    <p:extLst>
      <p:ext uri="{BB962C8B-B14F-4D97-AF65-F5344CB8AC3E}">
        <p14:creationId xmlns:p14="http://schemas.microsoft.com/office/powerpoint/2010/main" val="13784280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67B-9201-7242-8C26-C5BF4D95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4D9-2354-624D-87A8-430399E8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9FB8C-3B92-5F49-874E-65B76E687947}"/>
              </a:ext>
            </a:extLst>
          </p:cNvPr>
          <p:cNvSpPr/>
          <p:nvPr/>
        </p:nvSpPr>
        <p:spPr>
          <a:xfrm>
            <a:off x="2755181" y="5715298"/>
            <a:ext cx="6681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Спасибо за внимание</a:t>
            </a:r>
            <a:endParaRPr lang="en-GB" sz="5400" b="1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95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513D-A514-4841-8F05-6D611B68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083C19-0493-6C42-8D5A-93260FCFE2F6}"/>
              </a:ext>
            </a:extLst>
          </p:cNvPr>
          <p:cNvSpPr/>
          <p:nvPr/>
        </p:nvSpPr>
        <p:spPr>
          <a:xfrm>
            <a:off x="3204909" y="0"/>
            <a:ext cx="54964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Типы</a:t>
            </a:r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данных</a:t>
            </a:r>
            <a:endParaRPr lang="en-GB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2FFDB-9106-8D47-B323-F2F51C855A34}"/>
              </a:ext>
            </a:extLst>
          </p:cNvPr>
          <p:cNvSpPr/>
          <p:nvPr/>
        </p:nvSpPr>
        <p:spPr>
          <a:xfrm>
            <a:off x="614902" y="1582340"/>
            <a:ext cx="1989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Число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06ACD-D20F-3045-B5A7-CD6DD0FD59FF}"/>
              </a:ext>
            </a:extLst>
          </p:cNvPr>
          <p:cNvSpPr/>
          <p:nvPr/>
        </p:nvSpPr>
        <p:spPr>
          <a:xfrm>
            <a:off x="647001" y="2369701"/>
            <a:ext cx="2240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Строка</a:t>
            </a:r>
            <a:endParaRPr lang="en-GB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76C2C-2120-FE4A-995E-3FCEE044BD71}"/>
              </a:ext>
            </a:extLst>
          </p:cNvPr>
          <p:cNvSpPr/>
          <p:nvPr/>
        </p:nvSpPr>
        <p:spPr>
          <a:xfrm>
            <a:off x="656063" y="3166487"/>
            <a:ext cx="2799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Булевый</a:t>
            </a:r>
            <a:endParaRPr lang="en-GB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61F830-DBE9-6146-9238-35713A1DF8C9}"/>
              </a:ext>
            </a:extLst>
          </p:cNvPr>
          <p:cNvSpPr/>
          <p:nvPr/>
        </p:nvSpPr>
        <p:spPr>
          <a:xfrm>
            <a:off x="656063" y="3963273"/>
            <a:ext cx="1268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null</a:t>
            </a:r>
            <a:endParaRPr lang="en-GB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B52BB-1C8B-FC4D-B4B7-8D7CF36E3E6C}"/>
              </a:ext>
            </a:extLst>
          </p:cNvPr>
          <p:cNvSpPr/>
          <p:nvPr/>
        </p:nvSpPr>
        <p:spPr>
          <a:xfrm>
            <a:off x="614902" y="4676655"/>
            <a:ext cx="3124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undefined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C94F58-EF49-DB4A-9DD4-C27680FF5398}"/>
              </a:ext>
            </a:extLst>
          </p:cNvPr>
          <p:cNvSpPr/>
          <p:nvPr/>
        </p:nvSpPr>
        <p:spPr>
          <a:xfrm>
            <a:off x="656063" y="5473441"/>
            <a:ext cx="2306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Symbol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51C8C0-F998-CA46-A254-D94702E71E00}"/>
              </a:ext>
            </a:extLst>
          </p:cNvPr>
          <p:cNvSpPr/>
          <p:nvPr/>
        </p:nvSpPr>
        <p:spPr>
          <a:xfrm>
            <a:off x="8905401" y="1681758"/>
            <a:ext cx="2861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Объекты</a:t>
            </a:r>
            <a:endParaRPr lang="en-GB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0D98D87-DD86-6C47-887F-862CC52E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0737"/>
            <a:ext cx="10515600" cy="2762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47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A961-877B-D54D-B349-A108619B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A133A-9BCC-3048-86EF-C6D0EB331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143905" cy="3138487"/>
          </a:xfrm>
        </p:spPr>
      </p:pic>
    </p:spTree>
    <p:extLst>
      <p:ext uri="{BB962C8B-B14F-4D97-AF65-F5344CB8AC3E}">
        <p14:creationId xmlns:p14="http://schemas.microsoft.com/office/powerpoint/2010/main" val="122466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14F-74F7-4648-91FD-E1DF4ADE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9180B-A27C-7449-8230-E6FE9EEFB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588001" cy="1542256"/>
          </a:xfrm>
        </p:spPr>
      </p:pic>
    </p:spTree>
    <p:extLst>
      <p:ext uri="{BB962C8B-B14F-4D97-AF65-F5344CB8AC3E}">
        <p14:creationId xmlns:p14="http://schemas.microsoft.com/office/powerpoint/2010/main" val="334264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727</Words>
  <Application>Microsoft Macintosh PowerPoint</Application>
  <PresentationFormat>Widescreen</PresentationFormat>
  <Paragraphs>131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 </vt:lpstr>
      <vt:lpstr>Содержание:</vt:lpstr>
      <vt:lpstr> </vt:lpstr>
      <vt:lpstr>Различия let и const</vt:lpstr>
      <vt:lpstr>Наименование переменных</vt:lpstr>
      <vt:lpstr>Наименование переменных</vt:lpstr>
      <vt:lpstr> </vt:lpstr>
      <vt:lpstr>Number</vt:lpstr>
      <vt:lpstr>String</vt:lpstr>
      <vt:lpstr>Boolean</vt:lpstr>
      <vt:lpstr>Null и undefined</vt:lpstr>
      <vt:lpstr>Symbol</vt:lpstr>
      <vt:lpstr>typeof</vt:lpstr>
      <vt:lpstr>Преобразование типов</vt:lpstr>
      <vt:lpstr>Строковое преобразование</vt:lpstr>
      <vt:lpstr>Численное преобразование</vt:lpstr>
      <vt:lpstr>Правила численного преобразования</vt:lpstr>
      <vt:lpstr>Логическое преобразование</vt:lpstr>
      <vt:lpstr> </vt:lpstr>
      <vt:lpstr>Унарные и бинарные операторы</vt:lpstr>
      <vt:lpstr>Сложение строк, бинарный +</vt:lpstr>
      <vt:lpstr>Унарный +</vt:lpstr>
      <vt:lpstr>Приоритет операторов</vt:lpstr>
      <vt:lpstr>Присваивание</vt:lpstr>
      <vt:lpstr>Остаток от деления и возведение в степень</vt:lpstr>
      <vt:lpstr>Инкремент/декремент</vt:lpstr>
      <vt:lpstr>Операторы сравнения</vt:lpstr>
      <vt:lpstr>Результат сравнения</vt:lpstr>
      <vt:lpstr>Сравнение строк</vt:lpstr>
      <vt:lpstr>Сравнение строк</vt:lpstr>
      <vt:lpstr>Сравнение разных типов</vt:lpstr>
      <vt:lpstr>Строгое сравнивание</vt:lpstr>
      <vt:lpstr>Сравнивание с null и undefined</vt:lpstr>
      <vt:lpstr>Условные операторы</vt:lpstr>
      <vt:lpstr>Блок «else»</vt:lpstr>
      <vt:lpstr>Блок «else if»</vt:lpstr>
      <vt:lpstr>Тернарный оператор «? :»</vt:lpstr>
      <vt:lpstr>Логические операторы</vt:lpstr>
      <vt:lpstr>|| (ИЛИ)</vt:lpstr>
      <vt:lpstr>PowerPoint Presentation</vt:lpstr>
      <vt:lpstr>! (НЕ)</vt:lpstr>
      <vt:lpstr>Циклы</vt:lpstr>
      <vt:lpstr>Цикл «while»</vt:lpstr>
      <vt:lpstr>Цикл «do…while»</vt:lpstr>
      <vt:lpstr>Цикл «for»</vt:lpstr>
      <vt:lpstr>Прерывание цикла«break»</vt:lpstr>
      <vt:lpstr>Переход к следующей операции «continue»</vt:lpstr>
      <vt:lpstr>Конструкция «switch»</vt:lpstr>
      <vt:lpstr>Группировка «case»</vt:lpstr>
      <vt:lpstr>Функции</vt:lpstr>
      <vt:lpstr>Объявление функции</vt:lpstr>
      <vt:lpstr>Локальные переменные</vt:lpstr>
      <vt:lpstr>Внешние переменные</vt:lpstr>
      <vt:lpstr>Параметры функции</vt:lpstr>
      <vt:lpstr>Параметры по умолчанию</vt:lpstr>
      <vt:lpstr>Возврат значения</vt:lpstr>
      <vt:lpstr>Выбор имени функции</vt:lpstr>
      <vt:lpstr>Функциональное выражение</vt:lpstr>
      <vt:lpstr>Функции-стрелки</vt:lpstr>
      <vt:lpstr>Функции стрелки</vt:lpstr>
      <vt:lpstr>Многострочные функции стрелки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Microsoft Office User</dc:creator>
  <cp:lastModifiedBy>Microsoft Office User</cp:lastModifiedBy>
  <cp:revision>38</cp:revision>
  <dcterms:created xsi:type="dcterms:W3CDTF">2020-01-14T08:38:08Z</dcterms:created>
  <dcterms:modified xsi:type="dcterms:W3CDTF">2020-01-15T14:14:48Z</dcterms:modified>
</cp:coreProperties>
</file>